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5119350" cy="10799763"/>
  <p:notesSz cx="6797675" cy="9856788"/>
  <p:defaultTextStyle>
    <a:defPPr>
      <a:defRPr lang="it-IT"/>
    </a:defPPr>
    <a:lvl1pPr marL="0" algn="l" defTabSz="1290858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1pPr>
    <a:lvl2pPr marL="645429" algn="l" defTabSz="1290858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2pPr>
    <a:lvl3pPr marL="1290858" algn="l" defTabSz="1290858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3pPr>
    <a:lvl4pPr marL="1936288" algn="l" defTabSz="1290858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4pPr>
    <a:lvl5pPr marL="2581717" algn="l" defTabSz="1290858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5pPr>
    <a:lvl6pPr marL="3227146" algn="l" defTabSz="1290858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6pPr>
    <a:lvl7pPr marL="3872575" algn="l" defTabSz="1290858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7pPr>
    <a:lvl8pPr marL="4518005" algn="l" defTabSz="1290858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8pPr>
    <a:lvl9pPr marL="5163434" algn="l" defTabSz="1290858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5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75B6"/>
    <a:srgbClr val="FF9999"/>
    <a:srgbClr val="FF962D"/>
    <a:srgbClr val="FF8409"/>
    <a:srgbClr val="FFCC99"/>
    <a:srgbClr val="0070C0"/>
    <a:srgbClr val="FFC000"/>
    <a:srgbClr val="FFFF66"/>
    <a:srgbClr val="9DC3E6"/>
    <a:srgbClr val="003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400" autoAdjust="0"/>
  </p:normalViewPr>
  <p:slideViewPr>
    <p:cSldViewPr snapToGrid="0">
      <p:cViewPr>
        <p:scale>
          <a:sx n="100" d="100"/>
          <a:sy n="100" d="100"/>
        </p:scale>
        <p:origin x="72" y="-1224"/>
      </p:cViewPr>
      <p:guideLst>
        <p:guide orient="horz" pos="1995"/>
        <p:guide pos="4762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45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45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9B3C3-BED8-4066-BAD6-FC601BC0FA3A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69975" y="1231900"/>
            <a:ext cx="4657725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43579"/>
            <a:ext cx="5438140" cy="38811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4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4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A3BFAF-DF5D-496C-9B6E-B021A10CB0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56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90858" rtl="0" eaLnBrk="1" latinLnBrk="0" hangingPunct="1">
      <a:defRPr sz="1694" kern="1200">
        <a:solidFill>
          <a:schemeClr val="tx1"/>
        </a:solidFill>
        <a:latin typeface="+mn-lt"/>
        <a:ea typeface="+mn-ea"/>
        <a:cs typeface="+mn-cs"/>
      </a:defRPr>
    </a:lvl1pPr>
    <a:lvl2pPr marL="645429" algn="l" defTabSz="1290858" rtl="0" eaLnBrk="1" latinLnBrk="0" hangingPunct="1">
      <a:defRPr sz="1694" kern="1200">
        <a:solidFill>
          <a:schemeClr val="tx1"/>
        </a:solidFill>
        <a:latin typeface="+mn-lt"/>
        <a:ea typeface="+mn-ea"/>
        <a:cs typeface="+mn-cs"/>
      </a:defRPr>
    </a:lvl2pPr>
    <a:lvl3pPr marL="1290858" algn="l" defTabSz="1290858" rtl="0" eaLnBrk="1" latinLnBrk="0" hangingPunct="1">
      <a:defRPr sz="1694" kern="1200">
        <a:solidFill>
          <a:schemeClr val="tx1"/>
        </a:solidFill>
        <a:latin typeface="+mn-lt"/>
        <a:ea typeface="+mn-ea"/>
        <a:cs typeface="+mn-cs"/>
      </a:defRPr>
    </a:lvl3pPr>
    <a:lvl4pPr marL="1936288" algn="l" defTabSz="1290858" rtl="0" eaLnBrk="1" latinLnBrk="0" hangingPunct="1">
      <a:defRPr sz="1694" kern="1200">
        <a:solidFill>
          <a:schemeClr val="tx1"/>
        </a:solidFill>
        <a:latin typeface="+mn-lt"/>
        <a:ea typeface="+mn-ea"/>
        <a:cs typeface="+mn-cs"/>
      </a:defRPr>
    </a:lvl4pPr>
    <a:lvl5pPr marL="2581717" algn="l" defTabSz="1290858" rtl="0" eaLnBrk="1" latinLnBrk="0" hangingPunct="1">
      <a:defRPr sz="1694" kern="1200">
        <a:solidFill>
          <a:schemeClr val="tx1"/>
        </a:solidFill>
        <a:latin typeface="+mn-lt"/>
        <a:ea typeface="+mn-ea"/>
        <a:cs typeface="+mn-cs"/>
      </a:defRPr>
    </a:lvl5pPr>
    <a:lvl6pPr marL="3227146" algn="l" defTabSz="1290858" rtl="0" eaLnBrk="1" latinLnBrk="0" hangingPunct="1">
      <a:defRPr sz="1694" kern="1200">
        <a:solidFill>
          <a:schemeClr val="tx1"/>
        </a:solidFill>
        <a:latin typeface="+mn-lt"/>
        <a:ea typeface="+mn-ea"/>
        <a:cs typeface="+mn-cs"/>
      </a:defRPr>
    </a:lvl6pPr>
    <a:lvl7pPr marL="3872575" algn="l" defTabSz="1290858" rtl="0" eaLnBrk="1" latinLnBrk="0" hangingPunct="1">
      <a:defRPr sz="1694" kern="1200">
        <a:solidFill>
          <a:schemeClr val="tx1"/>
        </a:solidFill>
        <a:latin typeface="+mn-lt"/>
        <a:ea typeface="+mn-ea"/>
        <a:cs typeface="+mn-cs"/>
      </a:defRPr>
    </a:lvl7pPr>
    <a:lvl8pPr marL="4518005" algn="l" defTabSz="1290858" rtl="0" eaLnBrk="1" latinLnBrk="0" hangingPunct="1">
      <a:defRPr sz="1694" kern="1200">
        <a:solidFill>
          <a:schemeClr val="tx1"/>
        </a:solidFill>
        <a:latin typeface="+mn-lt"/>
        <a:ea typeface="+mn-ea"/>
        <a:cs typeface="+mn-cs"/>
      </a:defRPr>
    </a:lvl8pPr>
    <a:lvl9pPr marL="5163434" algn="l" defTabSz="1290858" rtl="0" eaLnBrk="1" latinLnBrk="0" hangingPunct="1">
      <a:defRPr sz="169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69975" y="1231900"/>
            <a:ext cx="4657725" cy="33274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3BFAF-DF5D-496C-9B6E-B021A10CB0C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9981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67462"/>
            <a:ext cx="12851448" cy="3759917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72376"/>
            <a:ext cx="11339513" cy="2607442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ECA-C5B0-40B1-B037-6C9A342AEDB7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422A-65D7-46FD-B6C4-F1E7DF903A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4610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ECA-C5B0-40B1-B037-6C9A342AEDB7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422A-65D7-46FD-B6C4-F1E7DF903A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76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74987"/>
            <a:ext cx="3260110" cy="91523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74987"/>
            <a:ext cx="9591338" cy="91523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ECA-C5B0-40B1-B037-6C9A342AEDB7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422A-65D7-46FD-B6C4-F1E7DF903A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9946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ECA-C5B0-40B1-B037-6C9A342AEDB7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422A-65D7-46FD-B6C4-F1E7DF903A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036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92444"/>
            <a:ext cx="13040439" cy="4492401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227345"/>
            <a:ext cx="13040439" cy="2362447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ECA-C5B0-40B1-B037-6C9A342AEDB7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422A-65D7-46FD-B6C4-F1E7DF903A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398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74937"/>
            <a:ext cx="6425724" cy="685235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74937"/>
            <a:ext cx="6425724" cy="685235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ECA-C5B0-40B1-B037-6C9A342AEDB7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422A-65D7-46FD-B6C4-F1E7DF903A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258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74990"/>
            <a:ext cx="13040439" cy="208745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47443"/>
            <a:ext cx="6396193" cy="129747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44914"/>
            <a:ext cx="6396193" cy="580237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47443"/>
            <a:ext cx="6427693" cy="129747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44914"/>
            <a:ext cx="6427693" cy="580237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ECA-C5B0-40B1-B037-6C9A342AEDB7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422A-65D7-46FD-B6C4-F1E7DF903A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6646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ECA-C5B0-40B1-B037-6C9A342AEDB7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422A-65D7-46FD-B6C4-F1E7DF903A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2553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ECA-C5B0-40B1-B037-6C9A342AEDB7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422A-65D7-46FD-B6C4-F1E7DF903A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1555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9984"/>
            <a:ext cx="4876384" cy="2519945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54968"/>
            <a:ext cx="7654171" cy="7674832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39929"/>
            <a:ext cx="4876384" cy="600236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ECA-C5B0-40B1-B037-6C9A342AEDB7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422A-65D7-46FD-B6C4-F1E7DF903A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372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9984"/>
            <a:ext cx="4876384" cy="2519945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54968"/>
            <a:ext cx="7654171" cy="7674832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39929"/>
            <a:ext cx="4876384" cy="600236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ECA-C5B0-40B1-B037-6C9A342AEDB7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422A-65D7-46FD-B6C4-F1E7DF903A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8742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74990"/>
            <a:ext cx="13040439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74937"/>
            <a:ext cx="13040439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10009783"/>
            <a:ext cx="340185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3EECA-C5B0-40B1-B037-6C9A342AEDB7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10009783"/>
            <a:ext cx="5102781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10009783"/>
            <a:ext cx="340185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C422A-65D7-46FD-B6C4-F1E7DF903A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031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ttore 1 136">
            <a:extLst>
              <a:ext uri="{FF2B5EF4-FFF2-40B4-BE49-F238E27FC236}">
                <a16:creationId xmlns:a16="http://schemas.microsoft.com/office/drawing/2014/main" id="{B93C69FF-9766-A4A0-AD49-22CD73C2148E}"/>
              </a:ext>
            </a:extLst>
          </p:cNvPr>
          <p:cNvCxnSpPr/>
          <p:nvPr/>
        </p:nvCxnSpPr>
        <p:spPr>
          <a:xfrm>
            <a:off x="12218569" y="7068295"/>
            <a:ext cx="0" cy="276382"/>
          </a:xfrm>
          <a:prstGeom prst="line">
            <a:avLst/>
          </a:prstGeom>
          <a:ln w="3810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1 136"/>
          <p:cNvCxnSpPr/>
          <p:nvPr/>
        </p:nvCxnSpPr>
        <p:spPr>
          <a:xfrm>
            <a:off x="13337744" y="7348652"/>
            <a:ext cx="0" cy="276382"/>
          </a:xfrm>
          <a:prstGeom prst="line">
            <a:avLst/>
          </a:prstGeom>
          <a:ln w="3810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1864875" y="1442224"/>
            <a:ext cx="0" cy="635721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1 141"/>
          <p:cNvCxnSpPr/>
          <p:nvPr/>
        </p:nvCxnSpPr>
        <p:spPr>
          <a:xfrm>
            <a:off x="9703882" y="2922486"/>
            <a:ext cx="30680" cy="428400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1 164"/>
          <p:cNvCxnSpPr/>
          <p:nvPr/>
        </p:nvCxnSpPr>
        <p:spPr>
          <a:xfrm flipH="1">
            <a:off x="12707192" y="6783979"/>
            <a:ext cx="612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1 170"/>
          <p:cNvCxnSpPr/>
          <p:nvPr/>
        </p:nvCxnSpPr>
        <p:spPr>
          <a:xfrm flipH="1">
            <a:off x="12692661" y="6206833"/>
            <a:ext cx="612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1 171"/>
          <p:cNvCxnSpPr/>
          <p:nvPr/>
        </p:nvCxnSpPr>
        <p:spPr>
          <a:xfrm>
            <a:off x="12685529" y="6186148"/>
            <a:ext cx="7762" cy="6120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1 172"/>
          <p:cNvCxnSpPr/>
          <p:nvPr/>
        </p:nvCxnSpPr>
        <p:spPr>
          <a:xfrm flipH="1">
            <a:off x="12426877" y="6584102"/>
            <a:ext cx="252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1 159"/>
          <p:cNvCxnSpPr/>
          <p:nvPr/>
        </p:nvCxnSpPr>
        <p:spPr>
          <a:xfrm flipH="1">
            <a:off x="12652959" y="5808232"/>
            <a:ext cx="6120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1 160"/>
          <p:cNvCxnSpPr/>
          <p:nvPr/>
        </p:nvCxnSpPr>
        <p:spPr>
          <a:xfrm flipH="1" flipV="1">
            <a:off x="12648333" y="5264775"/>
            <a:ext cx="542656" cy="2327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1 161"/>
          <p:cNvCxnSpPr/>
          <p:nvPr/>
        </p:nvCxnSpPr>
        <p:spPr>
          <a:xfrm flipH="1">
            <a:off x="12645887" y="4748472"/>
            <a:ext cx="6120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1 162"/>
          <p:cNvCxnSpPr/>
          <p:nvPr/>
        </p:nvCxnSpPr>
        <p:spPr>
          <a:xfrm>
            <a:off x="12664269" y="4735658"/>
            <a:ext cx="7762" cy="108000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1 163"/>
          <p:cNvCxnSpPr/>
          <p:nvPr/>
        </p:nvCxnSpPr>
        <p:spPr>
          <a:xfrm flipH="1">
            <a:off x="12327930" y="5320495"/>
            <a:ext cx="3240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1 157"/>
          <p:cNvCxnSpPr/>
          <p:nvPr/>
        </p:nvCxnSpPr>
        <p:spPr>
          <a:xfrm flipH="1">
            <a:off x="12641085" y="4329104"/>
            <a:ext cx="61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1 156"/>
          <p:cNvCxnSpPr/>
          <p:nvPr/>
        </p:nvCxnSpPr>
        <p:spPr>
          <a:xfrm flipH="1" flipV="1">
            <a:off x="12657414" y="3847992"/>
            <a:ext cx="542656" cy="232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1 154"/>
          <p:cNvCxnSpPr/>
          <p:nvPr/>
        </p:nvCxnSpPr>
        <p:spPr>
          <a:xfrm flipH="1">
            <a:off x="12635697" y="3352470"/>
            <a:ext cx="61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/>
          <p:nvPr/>
        </p:nvCxnSpPr>
        <p:spPr>
          <a:xfrm>
            <a:off x="12218569" y="1860328"/>
            <a:ext cx="0" cy="324000"/>
          </a:xfrm>
          <a:prstGeom prst="line">
            <a:avLst/>
          </a:prstGeom>
          <a:ln w="38100">
            <a:solidFill>
              <a:srgbClr val="66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1 147"/>
          <p:cNvCxnSpPr/>
          <p:nvPr/>
        </p:nvCxnSpPr>
        <p:spPr>
          <a:xfrm>
            <a:off x="14302406" y="1972784"/>
            <a:ext cx="0" cy="216000"/>
          </a:xfrm>
          <a:prstGeom prst="line">
            <a:avLst/>
          </a:prstGeom>
          <a:ln w="38100">
            <a:solidFill>
              <a:srgbClr val="66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1 149"/>
          <p:cNvCxnSpPr/>
          <p:nvPr/>
        </p:nvCxnSpPr>
        <p:spPr>
          <a:xfrm>
            <a:off x="13107209" y="1994545"/>
            <a:ext cx="0" cy="252000"/>
          </a:xfrm>
          <a:prstGeom prst="line">
            <a:avLst/>
          </a:prstGeom>
          <a:ln w="38100">
            <a:solidFill>
              <a:srgbClr val="66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1 112"/>
          <p:cNvCxnSpPr/>
          <p:nvPr/>
        </p:nvCxnSpPr>
        <p:spPr>
          <a:xfrm flipH="1">
            <a:off x="10624538" y="4936182"/>
            <a:ext cx="68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1790690" y="2283971"/>
            <a:ext cx="0" cy="43035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1 83"/>
          <p:cNvCxnSpPr/>
          <p:nvPr/>
        </p:nvCxnSpPr>
        <p:spPr>
          <a:xfrm>
            <a:off x="2715679" y="1512575"/>
            <a:ext cx="0" cy="635721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 flipH="1" flipV="1">
            <a:off x="3016730" y="1017139"/>
            <a:ext cx="2556000" cy="1414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742732" y="712823"/>
            <a:ext cx="2268000" cy="769441"/>
          </a:xfrm>
          <a:prstGeom prst="rect">
            <a:avLst/>
          </a:prstGeom>
          <a:solidFill>
            <a:srgbClr val="FF962D"/>
          </a:solidFill>
          <a:ln w="3810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</a:rPr>
              <a:t>DSGA</a:t>
            </a:r>
          </a:p>
          <a:p>
            <a:pPr algn="ctr"/>
            <a:r>
              <a:rPr lang="it-IT" sz="1600" b="1" i="1" dirty="0">
                <a:solidFill>
                  <a:schemeClr val="bg1"/>
                </a:solidFill>
              </a:rPr>
              <a:t>Dott. Francesco Falvo </a:t>
            </a:r>
          </a:p>
        </p:txBody>
      </p:sp>
      <p:cxnSp>
        <p:nvCxnSpPr>
          <p:cNvPr id="9" name="Connettore 1 8"/>
          <p:cNvCxnSpPr/>
          <p:nvPr/>
        </p:nvCxnSpPr>
        <p:spPr>
          <a:xfrm flipH="1">
            <a:off x="8400350" y="1176255"/>
            <a:ext cx="612741" cy="1"/>
          </a:xfrm>
          <a:prstGeom prst="line">
            <a:avLst/>
          </a:prstGeom>
          <a:ln w="28575">
            <a:solidFill>
              <a:srgbClr val="FF5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9013091" y="940835"/>
            <a:ext cx="1800519" cy="646331"/>
          </a:xfrm>
          <a:prstGeom prst="rect">
            <a:avLst/>
          </a:prstGeom>
          <a:solidFill>
            <a:srgbClr val="FF9999"/>
          </a:solidFill>
          <a:ln w="19050">
            <a:solidFill>
              <a:srgbClr val="FF5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solidFill>
                  <a:schemeClr val="bg1"/>
                </a:solidFill>
              </a:rPr>
              <a:t>COLLABORATORI DEL DIRIGENTE SCOLASTICO</a:t>
            </a:r>
          </a:p>
          <a:p>
            <a:pPr algn="ctr"/>
            <a:r>
              <a:rPr lang="it-IT" sz="1200" b="1" i="1" dirty="0">
                <a:solidFill>
                  <a:schemeClr val="bg1"/>
                </a:solidFill>
              </a:rPr>
              <a:t>Prof.ssa Gullà Berenice </a:t>
            </a:r>
          </a:p>
        </p:txBody>
      </p:sp>
      <p:cxnSp>
        <p:nvCxnSpPr>
          <p:cNvPr id="13" name="Connettore 1 12"/>
          <p:cNvCxnSpPr/>
          <p:nvPr/>
        </p:nvCxnSpPr>
        <p:spPr>
          <a:xfrm>
            <a:off x="8393663" y="794170"/>
            <a:ext cx="3456387" cy="3109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11841134" y="591582"/>
            <a:ext cx="2190859" cy="830997"/>
          </a:xfrm>
          <a:prstGeom prst="rect">
            <a:avLst/>
          </a:prstGeom>
          <a:solidFill>
            <a:srgbClr val="0070C0"/>
          </a:solidFill>
          <a:ln w="19050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solidFill>
                  <a:schemeClr val="bg1"/>
                </a:solidFill>
              </a:rPr>
              <a:t>PRESIDENTE DEL CONSIGLIO</a:t>
            </a:r>
          </a:p>
          <a:p>
            <a:pPr algn="ctr"/>
            <a:r>
              <a:rPr lang="it-IT" sz="1200" b="1" dirty="0">
                <a:solidFill>
                  <a:schemeClr val="bg1"/>
                </a:solidFill>
              </a:rPr>
              <a:t> DI ISTITUTO</a:t>
            </a:r>
          </a:p>
          <a:p>
            <a:pPr algn="ctr"/>
            <a:r>
              <a:rPr lang="it-IT" sz="1200" b="1" i="1" dirty="0">
                <a:solidFill>
                  <a:schemeClr val="bg1"/>
                </a:solidFill>
              </a:rPr>
              <a:t>Dott. Costantino Gambardella </a:t>
            </a:r>
          </a:p>
          <a:p>
            <a:pPr algn="ctr"/>
            <a:endParaRPr lang="it-IT" sz="1200" b="1" i="1" dirty="0">
              <a:solidFill>
                <a:schemeClr val="bg1"/>
              </a:solidFill>
            </a:endParaRPr>
          </a:p>
        </p:txBody>
      </p:sp>
      <p:cxnSp>
        <p:nvCxnSpPr>
          <p:cNvPr id="21" name="Connettore 1 20"/>
          <p:cNvCxnSpPr/>
          <p:nvPr/>
        </p:nvCxnSpPr>
        <p:spPr>
          <a:xfrm>
            <a:off x="2715679" y="2126671"/>
            <a:ext cx="1335927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 flipH="1">
            <a:off x="441801" y="4453216"/>
            <a:ext cx="14363" cy="58320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3738653" y="2017611"/>
            <a:ext cx="1152000" cy="612000"/>
          </a:xfrm>
          <a:prstGeom prst="rect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50" b="1" dirty="0">
                <a:solidFill>
                  <a:schemeClr val="tx1"/>
                </a:solidFill>
              </a:rPr>
              <a:t>COLLABORATORI SCOLASTICI</a:t>
            </a:r>
          </a:p>
          <a:p>
            <a:pPr algn="ctr"/>
            <a:r>
              <a:rPr lang="it-IT" sz="1050" b="1" dirty="0">
                <a:solidFill>
                  <a:schemeClr val="tx1"/>
                </a:solidFill>
              </a:rPr>
              <a:t>N°15 unità</a:t>
            </a:r>
          </a:p>
          <a:p>
            <a:pPr algn="ctr"/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056622" y="80681"/>
            <a:ext cx="4708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ORGANIGRAMMA A.S. 2024/25</a:t>
            </a:r>
          </a:p>
        </p:txBody>
      </p:sp>
      <p:sp>
        <p:nvSpPr>
          <p:cNvPr id="26" name="CasellaDiTesto 25"/>
          <p:cNvSpPr txBox="1"/>
          <p:nvPr/>
        </p:nvSpPr>
        <p:spPr>
          <a:xfrm>
            <a:off x="1269016" y="1911858"/>
            <a:ext cx="1215232" cy="592470"/>
          </a:xfrm>
          <a:prstGeom prst="rect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solidFill>
                  <a:schemeClr val="tx1"/>
                </a:solidFill>
              </a:rPr>
              <a:t>ASSISTENTI AMMINISTRATIVI</a:t>
            </a:r>
          </a:p>
          <a:p>
            <a:pPr algn="ctr"/>
            <a:endParaRPr lang="it-IT" sz="1050" b="1" dirty="0">
              <a:solidFill>
                <a:schemeClr val="tx1"/>
              </a:solidFill>
            </a:endParaRPr>
          </a:p>
        </p:txBody>
      </p:sp>
      <p:cxnSp>
        <p:nvCxnSpPr>
          <p:cNvPr id="32" name="Connettore 1 31"/>
          <p:cNvCxnSpPr/>
          <p:nvPr/>
        </p:nvCxnSpPr>
        <p:spPr>
          <a:xfrm flipH="1" flipV="1">
            <a:off x="831316" y="2711361"/>
            <a:ext cx="2628000" cy="1434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>
            <a:off x="843751" y="2700251"/>
            <a:ext cx="263" cy="28800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/>
          <p:nvPr/>
        </p:nvCxnSpPr>
        <p:spPr>
          <a:xfrm>
            <a:off x="2164511" y="2714321"/>
            <a:ext cx="0" cy="28800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>
          <a:xfrm>
            <a:off x="3434472" y="2718346"/>
            <a:ext cx="0" cy="276382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/>
          <p:cNvSpPr txBox="1"/>
          <p:nvPr/>
        </p:nvSpPr>
        <p:spPr>
          <a:xfrm>
            <a:off x="259578" y="2990163"/>
            <a:ext cx="1228167" cy="430887"/>
          </a:xfrm>
          <a:prstGeom prst="rect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solidFill>
                  <a:schemeClr val="tx1"/>
                </a:solidFill>
              </a:rPr>
              <a:t>AREA CONTABILE </a:t>
            </a:r>
          </a:p>
          <a:p>
            <a:pPr algn="ctr"/>
            <a:r>
              <a:rPr lang="it-IT" sz="1100" b="1" i="1" dirty="0">
                <a:solidFill>
                  <a:schemeClr val="tx1"/>
                </a:solidFill>
              </a:rPr>
              <a:t>Letizia C. </a:t>
            </a:r>
            <a:r>
              <a:rPr lang="it-IT" sz="1100" b="1" i="1" dirty="0" err="1">
                <a:solidFill>
                  <a:schemeClr val="tx1"/>
                </a:solidFill>
              </a:rPr>
              <a:t>Guarna</a:t>
            </a:r>
            <a:r>
              <a:rPr lang="it-IT" sz="1100" b="1" i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8" name="CasellaDiTesto 37"/>
          <p:cNvSpPr txBox="1"/>
          <p:nvPr/>
        </p:nvSpPr>
        <p:spPr>
          <a:xfrm>
            <a:off x="1635679" y="3001627"/>
            <a:ext cx="1080000" cy="423193"/>
          </a:xfrm>
          <a:prstGeom prst="rect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solidFill>
                  <a:schemeClr val="tx1"/>
                </a:solidFill>
              </a:rPr>
              <a:t>AREA ALUNNI</a:t>
            </a:r>
          </a:p>
          <a:p>
            <a:pPr algn="ctr"/>
            <a:r>
              <a:rPr lang="it-IT" sz="1050" b="1" i="1" dirty="0">
                <a:solidFill>
                  <a:schemeClr val="tx1"/>
                </a:solidFill>
              </a:rPr>
              <a:t>Rita </a:t>
            </a:r>
            <a:r>
              <a:rPr lang="it-IT" sz="1050" b="1" i="1" dirty="0" err="1">
                <a:solidFill>
                  <a:schemeClr val="tx1"/>
                </a:solidFill>
              </a:rPr>
              <a:t>Rupolo</a:t>
            </a:r>
            <a:endParaRPr lang="it-IT" sz="1050" b="1" i="1" dirty="0">
              <a:solidFill>
                <a:schemeClr val="tx1"/>
              </a:solidFill>
            </a:endParaRPr>
          </a:p>
        </p:txBody>
      </p:sp>
      <p:sp>
        <p:nvSpPr>
          <p:cNvPr id="39" name="CasellaDiTesto 38"/>
          <p:cNvSpPr txBox="1"/>
          <p:nvPr/>
        </p:nvSpPr>
        <p:spPr>
          <a:xfrm>
            <a:off x="2863614" y="3002349"/>
            <a:ext cx="1374945" cy="584775"/>
          </a:xfrm>
          <a:prstGeom prst="rect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solidFill>
                  <a:schemeClr val="tx1"/>
                </a:solidFill>
              </a:rPr>
              <a:t>AREA PERSONALE</a:t>
            </a:r>
          </a:p>
          <a:p>
            <a:pPr algn="ctr"/>
            <a:r>
              <a:rPr lang="it-IT" sz="1050" b="1" i="1" dirty="0">
                <a:solidFill>
                  <a:schemeClr val="tx1"/>
                </a:solidFill>
              </a:rPr>
              <a:t>Marianna Battaglia</a:t>
            </a:r>
          </a:p>
          <a:p>
            <a:pPr algn="ctr"/>
            <a:r>
              <a:rPr lang="it-IT" sz="1050" b="1" i="1" dirty="0">
                <a:solidFill>
                  <a:schemeClr val="tx1"/>
                </a:solidFill>
              </a:rPr>
              <a:t>Maria A. </a:t>
            </a:r>
            <a:r>
              <a:rPr lang="it-IT" sz="1050" b="1" i="1" dirty="0" err="1">
                <a:solidFill>
                  <a:schemeClr val="tx1"/>
                </a:solidFill>
              </a:rPr>
              <a:t>Clasadonte</a:t>
            </a:r>
            <a:endParaRPr lang="it-IT" sz="1050" b="1" i="1" dirty="0">
              <a:solidFill>
                <a:schemeClr val="tx1"/>
              </a:solidFill>
            </a:endParaRPr>
          </a:p>
        </p:txBody>
      </p:sp>
      <p:cxnSp>
        <p:nvCxnSpPr>
          <p:cNvPr id="22" name="Connettore 1 21"/>
          <p:cNvCxnSpPr/>
          <p:nvPr/>
        </p:nvCxnSpPr>
        <p:spPr>
          <a:xfrm flipH="1">
            <a:off x="5682203" y="1683660"/>
            <a:ext cx="7288" cy="250946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 flipH="1" flipV="1">
            <a:off x="2562329" y="4163924"/>
            <a:ext cx="3132000" cy="143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/>
          <p:cNvSpPr txBox="1"/>
          <p:nvPr/>
        </p:nvSpPr>
        <p:spPr>
          <a:xfrm>
            <a:off x="202210" y="3842777"/>
            <a:ext cx="2340000" cy="584775"/>
          </a:xfrm>
          <a:prstGeom prst="rect">
            <a:avLst/>
          </a:prstGeom>
          <a:solidFill>
            <a:srgbClr val="0070C0"/>
          </a:solidFill>
          <a:ln w="38100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SUPPORTO ORGANIZZATIVO</a:t>
            </a:r>
          </a:p>
        </p:txBody>
      </p:sp>
      <p:cxnSp>
        <p:nvCxnSpPr>
          <p:cNvPr id="30" name="Connettore 1 29"/>
          <p:cNvCxnSpPr/>
          <p:nvPr/>
        </p:nvCxnSpPr>
        <p:spPr>
          <a:xfrm flipH="1" flipV="1">
            <a:off x="456164" y="4878224"/>
            <a:ext cx="719998" cy="144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/>
          <p:cNvSpPr txBox="1"/>
          <p:nvPr/>
        </p:nvSpPr>
        <p:spPr>
          <a:xfrm>
            <a:off x="1192660" y="4579317"/>
            <a:ext cx="1944000" cy="59247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solidFill>
                  <a:schemeClr val="tx1"/>
                </a:solidFill>
              </a:rPr>
              <a:t>G.L.O.</a:t>
            </a:r>
          </a:p>
          <a:p>
            <a:pPr algn="ctr"/>
            <a:r>
              <a:rPr lang="it-IT" sz="1100" b="1" dirty="0">
                <a:solidFill>
                  <a:schemeClr val="tx1"/>
                </a:solidFill>
              </a:rPr>
              <a:t>Docente</a:t>
            </a:r>
            <a:r>
              <a:rPr lang="it-IT" sz="1100" b="1" i="1" dirty="0">
                <a:solidFill>
                  <a:schemeClr val="tx1"/>
                </a:solidFill>
              </a:rPr>
              <a:t>: R. </a:t>
            </a:r>
            <a:r>
              <a:rPr lang="it-IT" sz="1100" b="1" i="1" dirty="0" err="1">
                <a:solidFill>
                  <a:schemeClr val="tx1"/>
                </a:solidFill>
              </a:rPr>
              <a:t>Fragomele</a:t>
            </a:r>
            <a:endParaRPr lang="it-IT" sz="1100" b="1" i="1" dirty="0">
              <a:solidFill>
                <a:schemeClr val="tx1"/>
              </a:solidFill>
            </a:endParaRPr>
          </a:p>
          <a:p>
            <a:pPr algn="ctr"/>
            <a:endParaRPr lang="it-IT" sz="1050" b="1" dirty="0">
              <a:solidFill>
                <a:schemeClr val="tx1"/>
              </a:solidFill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1176164" y="5265115"/>
            <a:ext cx="198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solidFill>
                  <a:schemeClr val="tx1"/>
                </a:solidFill>
              </a:rPr>
              <a:t>REGISTRO ELETTRONICO</a:t>
            </a:r>
          </a:p>
          <a:p>
            <a:pPr algn="ctr"/>
            <a:r>
              <a:rPr lang="it-IT" sz="1000" b="1" i="1" dirty="0">
                <a:solidFill>
                  <a:schemeClr val="tx1"/>
                </a:solidFill>
              </a:rPr>
              <a:t>Prof.ssa Laura Chiodo</a:t>
            </a:r>
          </a:p>
          <a:p>
            <a:pPr algn="ctr"/>
            <a:r>
              <a:rPr lang="it-IT" sz="1000" b="1" i="1" dirty="0" err="1">
                <a:solidFill>
                  <a:schemeClr val="tx1"/>
                </a:solidFill>
              </a:rPr>
              <a:t>Ins</a:t>
            </a:r>
            <a:r>
              <a:rPr lang="it-IT" sz="1000" b="1" i="1" dirty="0">
                <a:solidFill>
                  <a:schemeClr val="tx1"/>
                </a:solidFill>
              </a:rPr>
              <a:t>. Caterina </a:t>
            </a:r>
            <a:r>
              <a:rPr lang="it-IT" sz="1000" b="1" i="1" dirty="0" err="1">
                <a:solidFill>
                  <a:schemeClr val="tx1"/>
                </a:solidFill>
              </a:rPr>
              <a:t>Rattà</a:t>
            </a:r>
            <a:endParaRPr lang="it-IT" sz="1000" b="1" i="1" dirty="0">
              <a:solidFill>
                <a:schemeClr val="tx1"/>
              </a:solidFill>
            </a:endParaRPr>
          </a:p>
          <a:p>
            <a:pPr algn="ctr"/>
            <a:endParaRPr lang="it-IT" sz="1050" b="1" dirty="0">
              <a:solidFill>
                <a:schemeClr val="tx1"/>
              </a:solidFill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1166596" y="5916942"/>
            <a:ext cx="1980000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chemeClr val="tx1"/>
                </a:solidFill>
              </a:rPr>
              <a:t> GIOCHI SPORTIVI </a:t>
            </a:r>
          </a:p>
          <a:p>
            <a:pPr algn="ctr"/>
            <a:r>
              <a:rPr lang="it-IT" sz="900" b="1" dirty="0">
                <a:solidFill>
                  <a:schemeClr val="tx1"/>
                </a:solidFill>
              </a:rPr>
              <a:t>Primaria :</a:t>
            </a:r>
            <a:r>
              <a:rPr lang="it-IT" sz="900" b="1" i="1" dirty="0">
                <a:solidFill>
                  <a:schemeClr val="tx1"/>
                </a:solidFill>
              </a:rPr>
              <a:t>Ins. Marta Durante</a:t>
            </a:r>
          </a:p>
          <a:p>
            <a:pPr algn="ctr"/>
            <a:r>
              <a:rPr lang="it-IT" sz="900" b="1" i="1" dirty="0">
                <a:solidFill>
                  <a:schemeClr val="tx1"/>
                </a:solidFill>
              </a:rPr>
              <a:t>Secondaria: Prof.ssa Loredana Consoli</a:t>
            </a:r>
            <a:endParaRPr lang="it-IT" sz="900" b="1" dirty="0">
              <a:solidFill>
                <a:schemeClr val="tx1"/>
              </a:solidFill>
            </a:endParaRPr>
          </a:p>
        </p:txBody>
      </p:sp>
      <p:cxnSp>
        <p:nvCxnSpPr>
          <p:cNvPr id="41" name="Connettore 1 40"/>
          <p:cNvCxnSpPr/>
          <p:nvPr/>
        </p:nvCxnSpPr>
        <p:spPr>
          <a:xfrm flipH="1" flipV="1">
            <a:off x="456164" y="5533266"/>
            <a:ext cx="736496" cy="24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 flipH="1" flipV="1">
            <a:off x="441801" y="6223932"/>
            <a:ext cx="724795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1 42"/>
          <p:cNvCxnSpPr/>
          <p:nvPr/>
        </p:nvCxnSpPr>
        <p:spPr>
          <a:xfrm flipH="1">
            <a:off x="456164" y="6799466"/>
            <a:ext cx="307033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/>
          <p:cNvSpPr txBox="1"/>
          <p:nvPr/>
        </p:nvSpPr>
        <p:spPr>
          <a:xfrm>
            <a:off x="3258314" y="6607082"/>
            <a:ext cx="1178777" cy="338554"/>
          </a:xfrm>
          <a:prstGeom prst="rect">
            <a:avLst/>
          </a:prstGeom>
          <a:solidFill>
            <a:srgbClr val="00B0F0"/>
          </a:solidFill>
          <a:ln w="38100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tx1"/>
                </a:solidFill>
              </a:rPr>
              <a:t>REFERENTI</a:t>
            </a:r>
          </a:p>
        </p:txBody>
      </p:sp>
      <p:cxnSp>
        <p:nvCxnSpPr>
          <p:cNvPr id="45" name="Connettore 1 44"/>
          <p:cNvCxnSpPr/>
          <p:nvPr/>
        </p:nvCxnSpPr>
        <p:spPr>
          <a:xfrm>
            <a:off x="3739031" y="6966254"/>
            <a:ext cx="14372" cy="208800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 flipH="1">
            <a:off x="466007" y="7429980"/>
            <a:ext cx="70350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/>
          <p:nvPr/>
        </p:nvCxnSpPr>
        <p:spPr>
          <a:xfrm flipH="1">
            <a:off x="472658" y="8286772"/>
            <a:ext cx="720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/>
          <p:nvPr/>
        </p:nvCxnSpPr>
        <p:spPr>
          <a:xfrm flipH="1">
            <a:off x="463758" y="9394212"/>
            <a:ext cx="70350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1 48"/>
          <p:cNvCxnSpPr/>
          <p:nvPr/>
        </p:nvCxnSpPr>
        <p:spPr>
          <a:xfrm flipH="1">
            <a:off x="441801" y="10222955"/>
            <a:ext cx="2992672" cy="239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 flipH="1">
            <a:off x="3737248" y="7354395"/>
            <a:ext cx="1008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1 50"/>
          <p:cNvCxnSpPr/>
          <p:nvPr/>
        </p:nvCxnSpPr>
        <p:spPr>
          <a:xfrm flipH="1">
            <a:off x="3737247" y="7948275"/>
            <a:ext cx="1044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1 51"/>
          <p:cNvCxnSpPr/>
          <p:nvPr/>
        </p:nvCxnSpPr>
        <p:spPr>
          <a:xfrm flipH="1">
            <a:off x="3743597" y="8439787"/>
            <a:ext cx="703503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/>
          <p:nvPr/>
        </p:nvCxnSpPr>
        <p:spPr>
          <a:xfrm flipH="1">
            <a:off x="3743243" y="9037188"/>
            <a:ext cx="756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sellaDiTesto 54"/>
          <p:cNvSpPr txBox="1"/>
          <p:nvPr/>
        </p:nvSpPr>
        <p:spPr>
          <a:xfrm>
            <a:off x="1102781" y="7133745"/>
            <a:ext cx="2160000" cy="46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solidFill>
                  <a:schemeClr val="tx1"/>
                </a:solidFill>
              </a:rPr>
              <a:t>ANIMATORE DIGITALE</a:t>
            </a:r>
          </a:p>
          <a:p>
            <a:pPr algn="ctr"/>
            <a:r>
              <a:rPr lang="it-IT" sz="1100" b="1" i="1" dirty="0" err="1">
                <a:solidFill>
                  <a:schemeClr val="tx1"/>
                </a:solidFill>
              </a:rPr>
              <a:t>Ins</a:t>
            </a:r>
            <a:r>
              <a:rPr lang="it-IT" sz="1100" b="1" i="1" dirty="0">
                <a:solidFill>
                  <a:schemeClr val="tx1"/>
                </a:solidFill>
              </a:rPr>
              <a:t>. Caterina </a:t>
            </a:r>
            <a:r>
              <a:rPr lang="it-IT" sz="1100" b="1" i="1" dirty="0" err="1">
                <a:solidFill>
                  <a:schemeClr val="tx1"/>
                </a:solidFill>
              </a:rPr>
              <a:t>Nucera</a:t>
            </a:r>
            <a:endParaRPr lang="it-IT" sz="1100" b="1" i="1" dirty="0">
              <a:solidFill>
                <a:schemeClr val="tx1"/>
              </a:solidFill>
            </a:endParaRPr>
          </a:p>
          <a:p>
            <a:pPr algn="ctr"/>
            <a:endParaRPr lang="it-IT" sz="1050" b="1" dirty="0">
              <a:solidFill>
                <a:schemeClr val="tx1"/>
              </a:solidFill>
            </a:endParaRPr>
          </a:p>
        </p:txBody>
      </p:sp>
      <p:sp>
        <p:nvSpPr>
          <p:cNvPr id="56" name="CasellaDiTesto 55"/>
          <p:cNvSpPr txBox="1"/>
          <p:nvPr/>
        </p:nvSpPr>
        <p:spPr>
          <a:xfrm>
            <a:off x="1098314" y="7750170"/>
            <a:ext cx="2160000" cy="1044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solidFill>
                  <a:schemeClr val="tx1"/>
                </a:solidFill>
              </a:rPr>
              <a:t>REFERENTE ORARIO</a:t>
            </a:r>
          </a:p>
          <a:p>
            <a:pPr algn="ctr"/>
            <a:r>
              <a:rPr lang="it-IT" sz="900" b="1" dirty="0">
                <a:solidFill>
                  <a:schemeClr val="tx1"/>
                </a:solidFill>
              </a:rPr>
              <a:t>SCUOLA PRIMARIA MONTEPAONE LIDO</a:t>
            </a:r>
          </a:p>
          <a:p>
            <a:pPr algn="ctr"/>
            <a:r>
              <a:rPr lang="it-IT" sz="900" b="1" i="1" dirty="0" err="1">
                <a:solidFill>
                  <a:schemeClr val="tx1"/>
                </a:solidFill>
              </a:rPr>
              <a:t>Ins</a:t>
            </a:r>
            <a:r>
              <a:rPr lang="it-IT" sz="900" b="1" i="1" dirty="0">
                <a:solidFill>
                  <a:schemeClr val="tx1"/>
                </a:solidFill>
              </a:rPr>
              <a:t>. Silvia </a:t>
            </a:r>
            <a:r>
              <a:rPr lang="it-IT" sz="900" b="1" i="1" dirty="0" err="1">
                <a:solidFill>
                  <a:schemeClr val="tx1"/>
                </a:solidFill>
              </a:rPr>
              <a:t>Moraca</a:t>
            </a:r>
            <a:endParaRPr lang="it-IT" sz="900" b="1" i="1" dirty="0">
              <a:solidFill>
                <a:schemeClr val="tx1"/>
              </a:solidFill>
            </a:endParaRPr>
          </a:p>
          <a:p>
            <a:pPr algn="ctr"/>
            <a:r>
              <a:rPr lang="it-IT" sz="900" b="1" dirty="0">
                <a:solidFill>
                  <a:schemeClr val="tx1"/>
                </a:solidFill>
              </a:rPr>
              <a:t>SCUOLA PRIMARIA GASPERINA</a:t>
            </a:r>
          </a:p>
          <a:p>
            <a:pPr algn="ctr"/>
            <a:r>
              <a:rPr lang="it-IT" sz="900" b="1" i="1" dirty="0" err="1">
                <a:solidFill>
                  <a:schemeClr val="tx1"/>
                </a:solidFill>
              </a:rPr>
              <a:t>Ins</a:t>
            </a:r>
            <a:r>
              <a:rPr lang="it-IT" sz="900" b="1" i="1" dirty="0">
                <a:solidFill>
                  <a:schemeClr val="tx1"/>
                </a:solidFill>
              </a:rPr>
              <a:t>. Rosalba Fiorenza </a:t>
            </a:r>
          </a:p>
          <a:p>
            <a:pPr algn="ctr"/>
            <a:r>
              <a:rPr lang="it-IT" sz="900" b="1" dirty="0">
                <a:solidFill>
                  <a:schemeClr val="tx1"/>
                </a:solidFill>
              </a:rPr>
              <a:t>SCUOLA SECONDARIA</a:t>
            </a:r>
          </a:p>
          <a:p>
            <a:pPr algn="ctr"/>
            <a:r>
              <a:rPr lang="it-IT" sz="900" b="1" i="1" dirty="0">
                <a:solidFill>
                  <a:schemeClr val="tx1"/>
                </a:solidFill>
              </a:rPr>
              <a:t>Prof.ssa Elisabetta </a:t>
            </a:r>
            <a:r>
              <a:rPr lang="it-IT" sz="900" b="1" i="1" dirty="0" err="1">
                <a:solidFill>
                  <a:schemeClr val="tx1"/>
                </a:solidFill>
              </a:rPr>
              <a:t>Rotiroti</a:t>
            </a:r>
            <a:endParaRPr lang="it-IT" sz="900" b="1" i="1" dirty="0">
              <a:solidFill>
                <a:schemeClr val="tx1"/>
              </a:solidFill>
            </a:endParaRPr>
          </a:p>
          <a:p>
            <a:pPr algn="ctr"/>
            <a:endParaRPr lang="it-IT" sz="1050" b="1" dirty="0">
              <a:solidFill>
                <a:schemeClr val="tx1"/>
              </a:solidFill>
            </a:endParaRPr>
          </a:p>
        </p:txBody>
      </p:sp>
      <p:sp>
        <p:nvSpPr>
          <p:cNvPr id="57" name="CasellaDiTesto 56"/>
          <p:cNvSpPr txBox="1"/>
          <p:nvPr/>
        </p:nvSpPr>
        <p:spPr>
          <a:xfrm>
            <a:off x="1129430" y="8937541"/>
            <a:ext cx="2160000" cy="10618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50" b="1" dirty="0">
                <a:solidFill>
                  <a:schemeClr val="tx1"/>
                </a:solidFill>
              </a:rPr>
              <a:t>COMPONENTI N.I.V.</a:t>
            </a:r>
          </a:p>
          <a:p>
            <a:pPr algn="ctr"/>
            <a:r>
              <a:rPr lang="it-IT" sz="1050" b="1" i="1" dirty="0">
                <a:solidFill>
                  <a:schemeClr val="tx1"/>
                </a:solidFill>
              </a:rPr>
              <a:t>B. </a:t>
            </a:r>
            <a:r>
              <a:rPr lang="it-IT" sz="1050" b="1" i="1" dirty="0" err="1">
                <a:solidFill>
                  <a:schemeClr val="tx1"/>
                </a:solidFill>
              </a:rPr>
              <a:t>Gullà</a:t>
            </a:r>
            <a:r>
              <a:rPr lang="it-IT" sz="1050" b="1" i="1" dirty="0">
                <a:solidFill>
                  <a:schemeClr val="tx1"/>
                </a:solidFill>
              </a:rPr>
              <a:t>, S. </a:t>
            </a:r>
            <a:r>
              <a:rPr lang="it-IT" sz="1050" b="1" i="1" dirty="0" err="1">
                <a:solidFill>
                  <a:schemeClr val="tx1"/>
                </a:solidFill>
              </a:rPr>
              <a:t>Moraca</a:t>
            </a:r>
            <a:r>
              <a:rPr lang="it-IT" sz="1050" b="1" i="1" dirty="0">
                <a:solidFill>
                  <a:schemeClr val="tx1"/>
                </a:solidFill>
              </a:rPr>
              <a:t>, A. Cupello,</a:t>
            </a:r>
          </a:p>
          <a:p>
            <a:pPr algn="ctr"/>
            <a:r>
              <a:rPr lang="it-IT" sz="1050" b="1" i="1" dirty="0">
                <a:solidFill>
                  <a:schemeClr val="tx1"/>
                </a:solidFill>
              </a:rPr>
              <a:t> R. Fiorenza, M. Durante, C. Sestito, I. Lancellotti, A. Di </a:t>
            </a:r>
            <a:r>
              <a:rPr lang="it-IT" sz="1050" b="1" i="1" dirty="0" err="1">
                <a:solidFill>
                  <a:schemeClr val="tx1"/>
                </a:solidFill>
              </a:rPr>
              <a:t>Siervi</a:t>
            </a:r>
            <a:r>
              <a:rPr lang="it-IT" sz="1050" b="1" i="1" dirty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it-IT" sz="1050" b="1" i="1" dirty="0">
                <a:solidFill>
                  <a:schemeClr val="tx1"/>
                </a:solidFill>
              </a:rPr>
              <a:t> C. De Angelis, F. </a:t>
            </a:r>
            <a:r>
              <a:rPr lang="it-IT" sz="1050" b="1" i="1" dirty="0" err="1">
                <a:solidFill>
                  <a:schemeClr val="tx1"/>
                </a:solidFill>
              </a:rPr>
              <a:t>Ciccaglioni</a:t>
            </a:r>
            <a:r>
              <a:rPr lang="it-IT" sz="1050" b="1" i="1" dirty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it-IT" sz="1050" b="1" i="1" dirty="0">
                <a:solidFill>
                  <a:schemeClr val="tx1"/>
                </a:solidFill>
              </a:rPr>
              <a:t> C. Voci, F. Procopio, R. </a:t>
            </a:r>
            <a:r>
              <a:rPr lang="it-IT" sz="1050" b="1" i="1" dirty="0" err="1">
                <a:solidFill>
                  <a:schemeClr val="tx1"/>
                </a:solidFill>
              </a:rPr>
              <a:t>Fragomele</a:t>
            </a:r>
            <a:endParaRPr lang="it-IT" sz="1050" b="1" i="1" dirty="0">
              <a:solidFill>
                <a:schemeClr val="tx1"/>
              </a:solidFill>
            </a:endParaRPr>
          </a:p>
        </p:txBody>
      </p:sp>
      <p:sp>
        <p:nvSpPr>
          <p:cNvPr id="61" name="CasellaDiTesto 60"/>
          <p:cNvSpPr txBox="1"/>
          <p:nvPr/>
        </p:nvSpPr>
        <p:spPr>
          <a:xfrm>
            <a:off x="4437091" y="7089529"/>
            <a:ext cx="1584000" cy="540000"/>
          </a:xfrm>
          <a:prstGeom prst="rect">
            <a:avLst/>
          </a:prstGeom>
          <a:solidFill>
            <a:srgbClr val="47CFFF"/>
          </a:solidFill>
          <a:ln w="38100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chemeClr val="tx1"/>
                </a:solidFill>
              </a:rPr>
              <a:t>PREVENZIONE BULLISMO E CYBERBULISMO </a:t>
            </a:r>
          </a:p>
          <a:p>
            <a:pPr algn="ctr"/>
            <a:r>
              <a:rPr lang="it-IT" sz="1000" b="1" i="1" dirty="0">
                <a:solidFill>
                  <a:schemeClr val="tx1"/>
                </a:solidFill>
              </a:rPr>
              <a:t>Prof.ssa Berenice </a:t>
            </a:r>
            <a:r>
              <a:rPr lang="it-IT" sz="1000" b="1" i="1" dirty="0" err="1">
                <a:solidFill>
                  <a:schemeClr val="tx1"/>
                </a:solidFill>
              </a:rPr>
              <a:t>Gullà</a:t>
            </a:r>
            <a:endParaRPr lang="it-IT" sz="1000" b="1" i="1" dirty="0">
              <a:solidFill>
                <a:schemeClr val="tx1"/>
              </a:solidFill>
            </a:endParaRPr>
          </a:p>
          <a:p>
            <a:pPr algn="ctr"/>
            <a:endParaRPr lang="it-IT" sz="900" b="1" dirty="0">
              <a:solidFill>
                <a:schemeClr val="tx1"/>
              </a:solidFill>
            </a:endParaRPr>
          </a:p>
        </p:txBody>
      </p:sp>
      <p:sp>
        <p:nvSpPr>
          <p:cNvPr id="62" name="CasellaDiTesto 61"/>
          <p:cNvSpPr txBox="1"/>
          <p:nvPr/>
        </p:nvSpPr>
        <p:spPr>
          <a:xfrm>
            <a:off x="4437091" y="7737760"/>
            <a:ext cx="1584000" cy="468000"/>
          </a:xfrm>
          <a:prstGeom prst="rect">
            <a:avLst/>
          </a:prstGeom>
          <a:solidFill>
            <a:srgbClr val="47CFFF"/>
          </a:solidFill>
          <a:ln w="38100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50" b="1" dirty="0">
                <a:solidFill>
                  <a:schemeClr val="tx1"/>
                </a:solidFill>
              </a:rPr>
              <a:t>EDUCAZIONE CIVICA</a:t>
            </a:r>
          </a:p>
          <a:p>
            <a:pPr algn="ctr"/>
            <a:r>
              <a:rPr lang="it-IT" sz="1050" b="1" i="1" dirty="0">
                <a:solidFill>
                  <a:schemeClr val="tx1"/>
                </a:solidFill>
              </a:rPr>
              <a:t>Prof.ssa Berenice </a:t>
            </a:r>
            <a:r>
              <a:rPr lang="it-IT" sz="1050" b="1" i="1" dirty="0" err="1">
                <a:solidFill>
                  <a:schemeClr val="tx1"/>
                </a:solidFill>
              </a:rPr>
              <a:t>Gullà</a:t>
            </a:r>
            <a:endParaRPr lang="it-IT" sz="1000" b="1" i="1" dirty="0">
              <a:solidFill>
                <a:schemeClr val="tx1"/>
              </a:solidFill>
            </a:endParaRPr>
          </a:p>
          <a:p>
            <a:pPr algn="ctr"/>
            <a:endParaRPr lang="it-IT" sz="1050" b="1" dirty="0">
              <a:solidFill>
                <a:schemeClr val="tx1"/>
              </a:solidFill>
            </a:endParaRPr>
          </a:p>
        </p:txBody>
      </p:sp>
      <p:sp>
        <p:nvSpPr>
          <p:cNvPr id="63" name="CasellaDiTesto 62"/>
          <p:cNvSpPr txBox="1"/>
          <p:nvPr/>
        </p:nvSpPr>
        <p:spPr>
          <a:xfrm>
            <a:off x="4445708" y="8273804"/>
            <a:ext cx="1584000" cy="396000"/>
          </a:xfrm>
          <a:prstGeom prst="rect">
            <a:avLst/>
          </a:prstGeom>
          <a:solidFill>
            <a:srgbClr val="00B0F0"/>
          </a:solidFill>
          <a:ln w="38100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solidFill>
                  <a:schemeClr val="tx1"/>
                </a:solidFill>
              </a:rPr>
              <a:t>DSA</a:t>
            </a:r>
          </a:p>
          <a:p>
            <a:pPr algn="ctr"/>
            <a:r>
              <a:rPr lang="it-IT" sz="1000" b="1" i="1" dirty="0">
                <a:solidFill>
                  <a:schemeClr val="tx1"/>
                </a:solidFill>
              </a:rPr>
              <a:t>Ins. Caterina Sestito</a:t>
            </a:r>
          </a:p>
          <a:p>
            <a:pPr algn="ctr"/>
            <a:endParaRPr lang="it-IT" sz="1000" b="1" dirty="0">
              <a:solidFill>
                <a:schemeClr val="tx1"/>
              </a:solidFill>
            </a:endParaRPr>
          </a:p>
        </p:txBody>
      </p:sp>
      <p:sp>
        <p:nvSpPr>
          <p:cNvPr id="64" name="CasellaDiTesto 63"/>
          <p:cNvSpPr txBox="1"/>
          <p:nvPr/>
        </p:nvSpPr>
        <p:spPr>
          <a:xfrm>
            <a:off x="4453307" y="8773848"/>
            <a:ext cx="1584000" cy="684000"/>
          </a:xfrm>
          <a:prstGeom prst="rect">
            <a:avLst/>
          </a:prstGeom>
          <a:solidFill>
            <a:srgbClr val="00B0F0"/>
          </a:solidFill>
          <a:ln w="38100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chemeClr val="tx1"/>
                </a:solidFill>
              </a:rPr>
              <a:t>VISITE GUIDATE </a:t>
            </a:r>
          </a:p>
          <a:p>
            <a:pPr algn="ctr"/>
            <a:r>
              <a:rPr lang="it-IT" sz="900" b="1" i="1" dirty="0">
                <a:solidFill>
                  <a:schemeClr val="tx1"/>
                </a:solidFill>
              </a:rPr>
              <a:t>Prof.ssa Francesca Procopio</a:t>
            </a:r>
          </a:p>
          <a:p>
            <a:pPr algn="ctr"/>
            <a:r>
              <a:rPr lang="it-IT" sz="900" b="1" i="1" dirty="0">
                <a:solidFill>
                  <a:schemeClr val="tx1"/>
                </a:solidFill>
              </a:rPr>
              <a:t>Ins. Teresa </a:t>
            </a:r>
            <a:r>
              <a:rPr lang="it-IT" sz="900" b="1" i="1" dirty="0" err="1">
                <a:solidFill>
                  <a:schemeClr val="tx1"/>
                </a:solidFill>
              </a:rPr>
              <a:t>Urzino</a:t>
            </a:r>
            <a:endParaRPr lang="it-IT" sz="900" b="1" i="1" dirty="0">
              <a:solidFill>
                <a:schemeClr val="tx1"/>
              </a:solidFill>
            </a:endParaRPr>
          </a:p>
          <a:p>
            <a:pPr algn="ctr"/>
            <a:r>
              <a:rPr lang="it-IT" sz="900" b="1" i="1" dirty="0">
                <a:solidFill>
                  <a:schemeClr val="tx1"/>
                </a:solidFill>
              </a:rPr>
              <a:t>Ins. Maria Gatto</a:t>
            </a:r>
          </a:p>
          <a:p>
            <a:pPr algn="ctr"/>
            <a:endParaRPr lang="it-IT" sz="900" b="1" dirty="0">
              <a:solidFill>
                <a:schemeClr val="tx1"/>
              </a:solidFill>
            </a:endParaRPr>
          </a:p>
        </p:txBody>
      </p:sp>
      <p:sp>
        <p:nvSpPr>
          <p:cNvPr id="75" name="CasellaDiTesto 74"/>
          <p:cNvSpPr txBox="1"/>
          <p:nvPr/>
        </p:nvSpPr>
        <p:spPr>
          <a:xfrm>
            <a:off x="3434472" y="9784978"/>
            <a:ext cx="1584000" cy="684000"/>
          </a:xfrm>
          <a:prstGeom prst="rect">
            <a:avLst/>
          </a:prstGeom>
          <a:solidFill>
            <a:srgbClr val="47CFFF"/>
          </a:solidFill>
          <a:ln w="38100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chemeClr val="tx1"/>
                </a:solidFill>
              </a:rPr>
              <a:t>RSU </a:t>
            </a:r>
          </a:p>
          <a:p>
            <a:pPr algn="ctr"/>
            <a:r>
              <a:rPr lang="it-IT" sz="1000" b="1" i="1" dirty="0">
                <a:solidFill>
                  <a:schemeClr val="tx1"/>
                </a:solidFill>
              </a:rPr>
              <a:t>S. Amoroso </a:t>
            </a:r>
          </a:p>
          <a:p>
            <a:pPr algn="ctr"/>
            <a:r>
              <a:rPr lang="it-IT" sz="1000" b="1" i="1" dirty="0">
                <a:solidFill>
                  <a:schemeClr val="tx1"/>
                </a:solidFill>
              </a:rPr>
              <a:t>M. </a:t>
            </a:r>
            <a:r>
              <a:rPr lang="it-IT" sz="1000" b="1" i="1" dirty="0" err="1">
                <a:solidFill>
                  <a:schemeClr val="tx1"/>
                </a:solidFill>
              </a:rPr>
              <a:t>Clasadonte</a:t>
            </a:r>
            <a:endParaRPr lang="it-IT" sz="1000" b="1" i="1" dirty="0">
              <a:solidFill>
                <a:schemeClr val="tx1"/>
              </a:solidFill>
            </a:endParaRPr>
          </a:p>
          <a:p>
            <a:pPr algn="ctr"/>
            <a:r>
              <a:rPr lang="it-IT" sz="1000" b="1" i="1" dirty="0">
                <a:solidFill>
                  <a:schemeClr val="tx1"/>
                </a:solidFill>
              </a:rPr>
              <a:t>M. Durante</a:t>
            </a:r>
          </a:p>
          <a:p>
            <a:pPr algn="ctr"/>
            <a:endParaRPr lang="it-IT" sz="1050" b="1" dirty="0">
              <a:solidFill>
                <a:schemeClr val="tx1"/>
              </a:solidFill>
            </a:endParaRPr>
          </a:p>
        </p:txBody>
      </p:sp>
      <p:cxnSp>
        <p:nvCxnSpPr>
          <p:cNvPr id="92" name="Connettore 1 91"/>
          <p:cNvCxnSpPr/>
          <p:nvPr/>
        </p:nvCxnSpPr>
        <p:spPr>
          <a:xfrm>
            <a:off x="6967118" y="1679387"/>
            <a:ext cx="6789" cy="1662954"/>
          </a:xfrm>
          <a:prstGeom prst="line">
            <a:avLst/>
          </a:prstGeom>
          <a:ln w="38100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/>
          <p:nvPr/>
        </p:nvCxnSpPr>
        <p:spPr>
          <a:xfrm>
            <a:off x="6009786" y="1678953"/>
            <a:ext cx="16379" cy="4878501"/>
          </a:xfrm>
          <a:prstGeom prst="line">
            <a:avLst/>
          </a:prstGeom>
          <a:ln w="3810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CasellaDiTesto 98"/>
          <p:cNvSpPr txBox="1"/>
          <p:nvPr/>
        </p:nvSpPr>
        <p:spPr>
          <a:xfrm>
            <a:off x="5707029" y="6136237"/>
            <a:ext cx="1944000" cy="430887"/>
          </a:xfrm>
          <a:prstGeom prst="rect">
            <a:avLst/>
          </a:prstGeom>
          <a:solidFill>
            <a:srgbClr val="FF33CC"/>
          </a:solidFill>
          <a:ln w="38100">
            <a:solidFill>
              <a:srgbClr val="FF33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solidFill>
                  <a:schemeClr val="tx1"/>
                </a:solidFill>
              </a:rPr>
              <a:t>CAPI DIPARTIMENTO SCUOLA SECONDARIA</a:t>
            </a:r>
            <a:endParaRPr lang="it-IT" sz="1050" b="1" dirty="0">
              <a:solidFill>
                <a:schemeClr val="tx1"/>
              </a:solidFill>
            </a:endParaRPr>
          </a:p>
        </p:txBody>
      </p:sp>
      <p:sp>
        <p:nvSpPr>
          <p:cNvPr id="100" name="CasellaDiTesto 99"/>
          <p:cNvSpPr txBox="1"/>
          <p:nvPr/>
        </p:nvSpPr>
        <p:spPr>
          <a:xfrm>
            <a:off x="6348547" y="3167995"/>
            <a:ext cx="1944000" cy="261610"/>
          </a:xfrm>
          <a:prstGeom prst="rect">
            <a:avLst/>
          </a:prstGeom>
          <a:solidFill>
            <a:srgbClr val="33CC33"/>
          </a:solidFill>
          <a:ln w="38100">
            <a:solidFill>
              <a:srgbClr val="33CC3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solidFill>
                  <a:schemeClr val="tx1"/>
                </a:solidFill>
              </a:rPr>
              <a:t>AREA SICUREZZA</a:t>
            </a:r>
            <a:endParaRPr lang="it-IT" sz="1050" b="1" dirty="0">
              <a:solidFill>
                <a:schemeClr val="tx1"/>
              </a:solidFill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9653355" y="6997451"/>
            <a:ext cx="4608000" cy="252000"/>
          </a:xfrm>
          <a:prstGeom prst="rect">
            <a:avLst/>
          </a:prstGeom>
          <a:solidFill>
            <a:srgbClr val="FFFF00"/>
          </a:solidFill>
          <a:ln w="38100">
            <a:solidFill>
              <a:srgbClr val="2E75B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solidFill>
                  <a:schemeClr val="tx1"/>
                </a:solidFill>
              </a:rPr>
              <a:t> </a:t>
            </a:r>
            <a:r>
              <a:rPr lang="it-IT" sz="1200" b="1" dirty="0">
                <a:solidFill>
                  <a:schemeClr val="tx1"/>
                </a:solidFill>
              </a:rPr>
              <a:t>COORDINATORI DI CLASSE</a:t>
            </a:r>
          </a:p>
          <a:p>
            <a:pPr algn="ctr"/>
            <a:endParaRPr lang="it-IT" sz="1050" b="1" dirty="0">
              <a:solidFill>
                <a:schemeClr val="tx1"/>
              </a:solidFill>
            </a:endParaRPr>
          </a:p>
        </p:txBody>
      </p:sp>
      <p:cxnSp>
        <p:nvCxnSpPr>
          <p:cNvPr id="104" name="Connettore 1 103"/>
          <p:cNvCxnSpPr/>
          <p:nvPr/>
        </p:nvCxnSpPr>
        <p:spPr>
          <a:xfrm>
            <a:off x="6645962" y="6565284"/>
            <a:ext cx="7762" cy="2052000"/>
          </a:xfrm>
          <a:prstGeom prst="line">
            <a:avLst/>
          </a:prstGeom>
          <a:ln w="3810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1 107"/>
          <p:cNvCxnSpPr/>
          <p:nvPr/>
        </p:nvCxnSpPr>
        <p:spPr>
          <a:xfrm flipH="1">
            <a:off x="6635225" y="7004354"/>
            <a:ext cx="612000" cy="0"/>
          </a:xfrm>
          <a:prstGeom prst="line">
            <a:avLst/>
          </a:prstGeom>
          <a:ln w="3810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1 108"/>
          <p:cNvCxnSpPr/>
          <p:nvPr/>
        </p:nvCxnSpPr>
        <p:spPr>
          <a:xfrm flipH="1">
            <a:off x="6662341" y="7801260"/>
            <a:ext cx="612000" cy="0"/>
          </a:xfrm>
          <a:prstGeom prst="line">
            <a:avLst/>
          </a:prstGeom>
          <a:ln w="3810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1 109"/>
          <p:cNvCxnSpPr/>
          <p:nvPr/>
        </p:nvCxnSpPr>
        <p:spPr>
          <a:xfrm flipH="1">
            <a:off x="6662341" y="8597278"/>
            <a:ext cx="612000" cy="0"/>
          </a:xfrm>
          <a:prstGeom prst="line">
            <a:avLst/>
          </a:prstGeom>
          <a:ln w="3810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CasellaDiTesto 114"/>
          <p:cNvSpPr txBox="1"/>
          <p:nvPr/>
        </p:nvSpPr>
        <p:spPr>
          <a:xfrm>
            <a:off x="7039687" y="6750810"/>
            <a:ext cx="1756978" cy="553998"/>
          </a:xfrm>
          <a:prstGeom prst="rect">
            <a:avLst/>
          </a:prstGeom>
          <a:solidFill>
            <a:srgbClr val="FF99CC"/>
          </a:solidFill>
          <a:ln w="28575">
            <a:solidFill>
              <a:srgbClr val="FF33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chemeClr val="tx1"/>
                </a:solidFill>
              </a:rPr>
              <a:t>DIPARTIMENTO LINGUISTICO ANTROPOLOGICO</a:t>
            </a:r>
          </a:p>
          <a:p>
            <a:pPr algn="ctr"/>
            <a:r>
              <a:rPr lang="it-IT" sz="1000" b="1" i="1" dirty="0">
                <a:solidFill>
                  <a:schemeClr val="tx1"/>
                </a:solidFill>
              </a:rPr>
              <a:t>Prof.ssa Berenice Gullà</a:t>
            </a:r>
          </a:p>
        </p:txBody>
      </p:sp>
      <p:sp>
        <p:nvSpPr>
          <p:cNvPr id="116" name="CasellaDiTesto 115"/>
          <p:cNvSpPr txBox="1"/>
          <p:nvPr/>
        </p:nvSpPr>
        <p:spPr>
          <a:xfrm>
            <a:off x="7039687" y="7553928"/>
            <a:ext cx="1822908" cy="553998"/>
          </a:xfrm>
          <a:prstGeom prst="rect">
            <a:avLst/>
          </a:prstGeom>
          <a:solidFill>
            <a:srgbClr val="FF99CC"/>
          </a:solidFill>
          <a:ln w="28575">
            <a:solidFill>
              <a:srgbClr val="FF33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chemeClr val="tx1"/>
                </a:solidFill>
              </a:rPr>
              <a:t>DIPARTIMENTO MATEMATICO SCIENTIFICO-TECNOLOGICO</a:t>
            </a:r>
          </a:p>
          <a:p>
            <a:pPr algn="ctr"/>
            <a:r>
              <a:rPr lang="it-IT" sz="1000" b="1" i="1" dirty="0">
                <a:solidFill>
                  <a:schemeClr val="tx1"/>
                </a:solidFill>
              </a:rPr>
              <a:t>Prof.ssa Elisabetta Rotiroti</a:t>
            </a:r>
          </a:p>
        </p:txBody>
      </p:sp>
      <p:sp>
        <p:nvSpPr>
          <p:cNvPr id="117" name="CasellaDiTesto 116"/>
          <p:cNvSpPr txBox="1"/>
          <p:nvPr/>
        </p:nvSpPr>
        <p:spPr>
          <a:xfrm>
            <a:off x="7039687" y="8366347"/>
            <a:ext cx="1822908" cy="553998"/>
          </a:xfrm>
          <a:prstGeom prst="rect">
            <a:avLst/>
          </a:prstGeom>
          <a:solidFill>
            <a:srgbClr val="FF99CC"/>
          </a:solidFill>
          <a:ln w="28575">
            <a:solidFill>
              <a:srgbClr val="FF33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chemeClr val="tx1"/>
                </a:solidFill>
              </a:rPr>
              <a:t>DIPARTIMENTO ARTISTICO MUSICALE-MOTORIO</a:t>
            </a:r>
          </a:p>
          <a:p>
            <a:pPr algn="ctr"/>
            <a:r>
              <a:rPr lang="it-IT" sz="1000" b="1" i="1" dirty="0">
                <a:solidFill>
                  <a:schemeClr val="tx1"/>
                </a:solidFill>
              </a:rPr>
              <a:t>Prof.ssa Marisa De Bellis</a:t>
            </a:r>
          </a:p>
        </p:txBody>
      </p:sp>
      <p:cxnSp>
        <p:nvCxnSpPr>
          <p:cNvPr id="118" name="Connettore 1 117"/>
          <p:cNvCxnSpPr/>
          <p:nvPr/>
        </p:nvCxnSpPr>
        <p:spPr>
          <a:xfrm>
            <a:off x="7220514" y="3428658"/>
            <a:ext cx="7762" cy="2052000"/>
          </a:xfrm>
          <a:prstGeom prst="line">
            <a:avLst/>
          </a:prstGeom>
          <a:ln w="38100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1 118"/>
          <p:cNvCxnSpPr/>
          <p:nvPr/>
        </p:nvCxnSpPr>
        <p:spPr>
          <a:xfrm flipH="1">
            <a:off x="7201464" y="3829628"/>
            <a:ext cx="684000" cy="0"/>
          </a:xfrm>
          <a:prstGeom prst="line">
            <a:avLst/>
          </a:prstGeom>
          <a:ln w="38100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1 119"/>
          <p:cNvCxnSpPr/>
          <p:nvPr/>
        </p:nvCxnSpPr>
        <p:spPr>
          <a:xfrm flipH="1">
            <a:off x="7222004" y="4314275"/>
            <a:ext cx="612000" cy="0"/>
          </a:xfrm>
          <a:prstGeom prst="line">
            <a:avLst/>
          </a:prstGeom>
          <a:ln w="38100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1 120"/>
          <p:cNvCxnSpPr/>
          <p:nvPr/>
        </p:nvCxnSpPr>
        <p:spPr>
          <a:xfrm flipH="1">
            <a:off x="7236893" y="5460652"/>
            <a:ext cx="612000" cy="0"/>
          </a:xfrm>
          <a:prstGeom prst="line">
            <a:avLst/>
          </a:prstGeom>
          <a:ln w="38100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/>
          <p:nvPr/>
        </p:nvSpPr>
        <p:spPr>
          <a:xfrm>
            <a:off x="7614239" y="3614184"/>
            <a:ext cx="1756978" cy="415498"/>
          </a:xfrm>
          <a:prstGeom prst="rect">
            <a:avLst/>
          </a:prstGeom>
          <a:solidFill>
            <a:srgbClr val="66FF66"/>
          </a:solidFill>
          <a:ln w="28575">
            <a:solidFill>
              <a:srgbClr val="33CC3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50" b="1" dirty="0">
                <a:solidFill>
                  <a:schemeClr val="tx1"/>
                </a:solidFill>
              </a:rPr>
              <a:t>RSPP (D. </a:t>
            </a:r>
            <a:r>
              <a:rPr lang="it-IT" sz="1050" b="1" dirty="0" err="1">
                <a:solidFill>
                  <a:schemeClr val="tx1"/>
                </a:solidFill>
              </a:rPr>
              <a:t>lgs</a:t>
            </a:r>
            <a:r>
              <a:rPr lang="it-IT" sz="1050" b="1" dirty="0">
                <a:solidFill>
                  <a:schemeClr val="tx1"/>
                </a:solidFill>
              </a:rPr>
              <a:t> 81/2008)</a:t>
            </a:r>
          </a:p>
          <a:p>
            <a:pPr algn="ctr"/>
            <a:r>
              <a:rPr lang="it-IT" sz="1050" b="1" i="1" dirty="0">
                <a:solidFill>
                  <a:schemeClr val="tx1"/>
                </a:solidFill>
              </a:rPr>
              <a:t>Ing. Luigi Quintieri</a:t>
            </a:r>
          </a:p>
        </p:txBody>
      </p:sp>
      <p:sp>
        <p:nvSpPr>
          <p:cNvPr id="123" name="CasellaDiTesto 122"/>
          <p:cNvSpPr txBox="1"/>
          <p:nvPr/>
        </p:nvSpPr>
        <p:spPr>
          <a:xfrm>
            <a:off x="7599350" y="4130443"/>
            <a:ext cx="1822908" cy="415498"/>
          </a:xfrm>
          <a:prstGeom prst="rect">
            <a:avLst/>
          </a:prstGeom>
          <a:solidFill>
            <a:srgbClr val="66FF66"/>
          </a:solidFill>
          <a:ln w="28575">
            <a:solidFill>
              <a:srgbClr val="33CC3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50" b="1" dirty="0">
                <a:solidFill>
                  <a:schemeClr val="tx1"/>
                </a:solidFill>
              </a:rPr>
              <a:t>RLS</a:t>
            </a:r>
          </a:p>
          <a:p>
            <a:pPr algn="ctr"/>
            <a:r>
              <a:rPr lang="it-IT" sz="1050" b="1" i="1" dirty="0">
                <a:solidFill>
                  <a:schemeClr val="tx1"/>
                </a:solidFill>
              </a:rPr>
              <a:t>Prof.ssa Anna Cupello</a:t>
            </a:r>
          </a:p>
        </p:txBody>
      </p:sp>
      <p:sp>
        <p:nvSpPr>
          <p:cNvPr id="124" name="CasellaDiTesto 123"/>
          <p:cNvSpPr txBox="1"/>
          <p:nvPr/>
        </p:nvSpPr>
        <p:spPr>
          <a:xfrm>
            <a:off x="7614239" y="5229721"/>
            <a:ext cx="1822908" cy="553998"/>
          </a:xfrm>
          <a:prstGeom prst="rect">
            <a:avLst/>
          </a:prstGeom>
          <a:solidFill>
            <a:srgbClr val="66FF66"/>
          </a:solidFill>
          <a:ln w="28575">
            <a:solidFill>
              <a:srgbClr val="33CC3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000" b="1" dirty="0">
                <a:solidFill>
                  <a:schemeClr val="tx1"/>
                </a:solidFill>
              </a:rPr>
              <a:t>PREPOSTI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000" b="1" dirty="0">
                <a:solidFill>
                  <a:schemeClr val="tx1"/>
                </a:solidFill>
              </a:rPr>
              <a:t>ADDETTI ANTINCEDIO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it-IT" sz="1000" b="1" dirty="0">
                <a:solidFill>
                  <a:schemeClr val="tx1"/>
                </a:solidFill>
              </a:rPr>
              <a:t>GRUPPO PRIMO SOCCORSO</a:t>
            </a:r>
          </a:p>
        </p:txBody>
      </p:sp>
      <p:cxnSp>
        <p:nvCxnSpPr>
          <p:cNvPr id="134" name="Connettore 1 133"/>
          <p:cNvCxnSpPr/>
          <p:nvPr/>
        </p:nvCxnSpPr>
        <p:spPr>
          <a:xfrm flipH="1" flipV="1">
            <a:off x="10908863" y="7352913"/>
            <a:ext cx="2448000" cy="1"/>
          </a:xfrm>
          <a:prstGeom prst="line">
            <a:avLst/>
          </a:prstGeom>
          <a:ln w="3810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1 135"/>
          <p:cNvCxnSpPr/>
          <p:nvPr/>
        </p:nvCxnSpPr>
        <p:spPr>
          <a:xfrm>
            <a:off x="10929969" y="7356723"/>
            <a:ext cx="0" cy="288000"/>
          </a:xfrm>
          <a:prstGeom prst="line">
            <a:avLst/>
          </a:prstGeom>
          <a:ln w="3810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CasellaDiTesto 138"/>
          <p:cNvSpPr txBox="1"/>
          <p:nvPr/>
        </p:nvSpPr>
        <p:spPr>
          <a:xfrm>
            <a:off x="9692797" y="7467387"/>
            <a:ext cx="2168016" cy="261610"/>
          </a:xfrm>
          <a:prstGeom prst="rect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solidFill>
                  <a:schemeClr val="tx1"/>
                </a:solidFill>
              </a:rPr>
              <a:t>SCUOLA PRIMARIA</a:t>
            </a:r>
            <a:endParaRPr lang="it-IT" sz="1050" b="1" i="1" dirty="0">
              <a:solidFill>
                <a:schemeClr val="tx1"/>
              </a:solidFill>
            </a:endParaRPr>
          </a:p>
        </p:txBody>
      </p:sp>
      <p:sp>
        <p:nvSpPr>
          <p:cNvPr id="140" name="CasellaDiTesto 139"/>
          <p:cNvSpPr txBox="1"/>
          <p:nvPr/>
        </p:nvSpPr>
        <p:spPr>
          <a:xfrm>
            <a:off x="12442737" y="7471907"/>
            <a:ext cx="1800000" cy="261610"/>
          </a:xfrm>
          <a:prstGeom prst="rect">
            <a:avLst/>
          </a:prstGeom>
          <a:solidFill>
            <a:srgbClr val="0070C0"/>
          </a:solidFill>
          <a:ln w="3810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solidFill>
                  <a:schemeClr val="bg1"/>
                </a:solidFill>
              </a:rPr>
              <a:t>SCUOLA SECONDARIA</a:t>
            </a:r>
            <a:endParaRPr lang="it-IT" sz="1050" b="1" i="1" dirty="0">
              <a:solidFill>
                <a:schemeClr val="bg1"/>
              </a:solidFill>
            </a:endParaRPr>
          </a:p>
        </p:txBody>
      </p:sp>
      <p:cxnSp>
        <p:nvCxnSpPr>
          <p:cNvPr id="147" name="Connettore 1 146"/>
          <p:cNvCxnSpPr/>
          <p:nvPr/>
        </p:nvCxnSpPr>
        <p:spPr>
          <a:xfrm>
            <a:off x="7600098" y="2936330"/>
            <a:ext cx="2111404" cy="7672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1 148"/>
          <p:cNvCxnSpPr/>
          <p:nvPr/>
        </p:nvCxnSpPr>
        <p:spPr>
          <a:xfrm>
            <a:off x="7620628" y="1678953"/>
            <a:ext cx="0" cy="126000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CasellaDiTesto 167"/>
          <p:cNvSpPr txBox="1"/>
          <p:nvPr/>
        </p:nvSpPr>
        <p:spPr>
          <a:xfrm>
            <a:off x="9698797" y="7666021"/>
            <a:ext cx="2160000" cy="1877437"/>
          </a:xfrm>
          <a:prstGeom prst="rect">
            <a:avLst/>
          </a:prstGeom>
          <a:solidFill>
            <a:srgbClr val="FFFF66"/>
          </a:solidFill>
          <a:ln w="3810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numCol="1" rtlCol="0">
            <a:spAutoFit/>
          </a:bodyPr>
          <a:lstStyle/>
          <a:p>
            <a:pPr algn="ctr"/>
            <a:r>
              <a:rPr lang="it-IT" sz="1000" b="1" dirty="0">
                <a:solidFill>
                  <a:schemeClr val="tx1"/>
                </a:solidFill>
              </a:rPr>
              <a:t>MONTEPAONE LIDO</a:t>
            </a:r>
          </a:p>
          <a:p>
            <a:r>
              <a:rPr lang="it-IT" sz="900" b="1" dirty="0">
                <a:solidFill>
                  <a:schemeClr val="tx1"/>
                </a:solidFill>
              </a:rPr>
              <a:t>I A: M. Politi                  I F: E. Froio</a:t>
            </a:r>
          </a:p>
          <a:p>
            <a:r>
              <a:rPr lang="it-IT" sz="900" b="1" dirty="0">
                <a:solidFill>
                  <a:schemeClr val="tx1"/>
                </a:solidFill>
              </a:rPr>
              <a:t>II A: L. Viscomi              II F: N. Mazzotta</a:t>
            </a:r>
          </a:p>
          <a:p>
            <a:r>
              <a:rPr lang="it-IT" sz="900" b="1" dirty="0">
                <a:solidFill>
                  <a:schemeClr val="tx1"/>
                </a:solidFill>
              </a:rPr>
              <a:t>III A: R. Galati               IV F: T. </a:t>
            </a:r>
            <a:r>
              <a:rPr lang="it-IT" sz="900" b="1" dirty="0" err="1">
                <a:solidFill>
                  <a:schemeClr val="tx1"/>
                </a:solidFill>
              </a:rPr>
              <a:t>Capomolla</a:t>
            </a:r>
            <a:endParaRPr lang="it-IT" sz="900" b="1" dirty="0">
              <a:solidFill>
                <a:schemeClr val="tx1"/>
              </a:solidFill>
            </a:endParaRPr>
          </a:p>
          <a:p>
            <a:r>
              <a:rPr lang="it-IT" sz="900" b="1" dirty="0">
                <a:solidFill>
                  <a:schemeClr val="tx1"/>
                </a:solidFill>
              </a:rPr>
              <a:t>IV A: G. Maida               V F: C. Amoruso</a:t>
            </a:r>
          </a:p>
          <a:p>
            <a:r>
              <a:rPr lang="it-IT" sz="900" b="1" dirty="0">
                <a:solidFill>
                  <a:schemeClr val="tx1"/>
                </a:solidFill>
              </a:rPr>
              <a:t>V A: F. Merlino                  </a:t>
            </a:r>
          </a:p>
          <a:p>
            <a:endParaRPr lang="it-IT" sz="800" b="1" i="1" dirty="0">
              <a:solidFill>
                <a:schemeClr val="tx1"/>
              </a:solidFill>
            </a:endParaRPr>
          </a:p>
          <a:p>
            <a:r>
              <a:rPr lang="it-IT" sz="900" b="1" dirty="0">
                <a:solidFill>
                  <a:schemeClr val="tx1"/>
                </a:solidFill>
              </a:rPr>
              <a:t>I B: </a:t>
            </a:r>
            <a:r>
              <a:rPr lang="it-IT" sz="900" b="1" i="1" dirty="0">
                <a:solidFill>
                  <a:schemeClr val="tx1"/>
                </a:solidFill>
              </a:rPr>
              <a:t>C.A. </a:t>
            </a:r>
            <a:r>
              <a:rPr lang="it-IT" sz="900" b="1" i="1" dirty="0" err="1">
                <a:solidFill>
                  <a:schemeClr val="tx1"/>
                </a:solidFill>
              </a:rPr>
              <a:t>Rattà</a:t>
            </a:r>
            <a:endParaRPr lang="it-IT" sz="900" b="1" i="1" dirty="0">
              <a:solidFill>
                <a:schemeClr val="tx1"/>
              </a:solidFill>
            </a:endParaRPr>
          </a:p>
          <a:p>
            <a:r>
              <a:rPr lang="it-IT" sz="900" b="1" dirty="0">
                <a:solidFill>
                  <a:schemeClr val="tx1"/>
                </a:solidFill>
              </a:rPr>
              <a:t>II B: C</a:t>
            </a:r>
            <a:r>
              <a:rPr lang="it-IT" sz="900" b="1" i="1" dirty="0">
                <a:solidFill>
                  <a:schemeClr val="tx1"/>
                </a:solidFill>
              </a:rPr>
              <a:t>.A. Nucera</a:t>
            </a:r>
          </a:p>
          <a:p>
            <a:r>
              <a:rPr lang="it-IT" sz="900" b="1" dirty="0">
                <a:solidFill>
                  <a:schemeClr val="tx1"/>
                </a:solidFill>
              </a:rPr>
              <a:t>III B: </a:t>
            </a:r>
            <a:r>
              <a:rPr lang="it-IT" sz="900" b="1" i="1" dirty="0">
                <a:solidFill>
                  <a:schemeClr val="tx1"/>
                </a:solidFill>
              </a:rPr>
              <a:t>T.I. </a:t>
            </a:r>
            <a:r>
              <a:rPr lang="it-IT" sz="900" b="1" i="1" dirty="0" err="1">
                <a:solidFill>
                  <a:schemeClr val="tx1"/>
                </a:solidFill>
              </a:rPr>
              <a:t>Ficchì</a:t>
            </a:r>
            <a:endParaRPr lang="it-IT" sz="900" b="1" i="1" dirty="0">
              <a:solidFill>
                <a:schemeClr val="tx1"/>
              </a:solidFill>
            </a:endParaRPr>
          </a:p>
          <a:p>
            <a:r>
              <a:rPr lang="it-IT" sz="900" b="1" dirty="0">
                <a:solidFill>
                  <a:schemeClr val="tx1"/>
                </a:solidFill>
              </a:rPr>
              <a:t>IV B: </a:t>
            </a:r>
            <a:r>
              <a:rPr lang="it-IT" sz="900" b="1" i="1" dirty="0">
                <a:solidFill>
                  <a:schemeClr val="tx1"/>
                </a:solidFill>
              </a:rPr>
              <a:t>C. Sestito</a:t>
            </a:r>
          </a:p>
          <a:p>
            <a:r>
              <a:rPr lang="it-IT" sz="900" b="1" dirty="0">
                <a:solidFill>
                  <a:schemeClr val="tx1"/>
                </a:solidFill>
              </a:rPr>
              <a:t>V B: </a:t>
            </a:r>
            <a:r>
              <a:rPr lang="it-IT" sz="900" b="1" i="1" dirty="0">
                <a:solidFill>
                  <a:schemeClr val="tx1"/>
                </a:solidFill>
              </a:rPr>
              <a:t>M. Durante</a:t>
            </a:r>
          </a:p>
          <a:p>
            <a:endParaRPr lang="it-IT" sz="800" b="1" i="1" dirty="0">
              <a:solidFill>
                <a:schemeClr val="tx1"/>
              </a:solidFill>
            </a:endParaRPr>
          </a:p>
        </p:txBody>
      </p:sp>
      <p:sp>
        <p:nvSpPr>
          <p:cNvPr id="169" name="CasellaDiTesto 168"/>
          <p:cNvSpPr txBox="1"/>
          <p:nvPr/>
        </p:nvSpPr>
        <p:spPr>
          <a:xfrm>
            <a:off x="12442738" y="7762275"/>
            <a:ext cx="1800000" cy="2323713"/>
          </a:xfrm>
          <a:prstGeom prst="rect">
            <a:avLst/>
          </a:prstGeom>
          <a:solidFill>
            <a:srgbClr val="9DC3E6"/>
          </a:solidFill>
          <a:ln w="3810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900" b="1" dirty="0">
                <a:solidFill>
                  <a:schemeClr val="tx1"/>
                </a:solidFill>
              </a:rPr>
              <a:t>MONTEPAONE </a:t>
            </a:r>
            <a:endParaRPr lang="it-IT" sz="900" b="1" i="1" dirty="0">
              <a:solidFill>
                <a:schemeClr val="tx1"/>
              </a:solidFill>
            </a:endParaRPr>
          </a:p>
          <a:p>
            <a:r>
              <a:rPr lang="it-IT" sz="1000" b="1" dirty="0">
                <a:solidFill>
                  <a:schemeClr val="tx1"/>
                </a:solidFill>
              </a:rPr>
              <a:t>  </a:t>
            </a:r>
            <a:r>
              <a:rPr lang="it-IT" sz="900" b="1" dirty="0">
                <a:solidFill>
                  <a:schemeClr val="tx1"/>
                </a:solidFill>
              </a:rPr>
              <a:t>I A: </a:t>
            </a:r>
            <a:r>
              <a:rPr lang="it-IT" sz="900" b="1" i="1" dirty="0">
                <a:solidFill>
                  <a:schemeClr val="tx1"/>
                </a:solidFill>
              </a:rPr>
              <a:t>M.E. Rotiroti</a:t>
            </a:r>
          </a:p>
          <a:p>
            <a:r>
              <a:rPr lang="it-IT" sz="900" b="1" dirty="0">
                <a:solidFill>
                  <a:schemeClr val="tx1"/>
                </a:solidFill>
              </a:rPr>
              <a:t> II A: </a:t>
            </a:r>
            <a:r>
              <a:rPr lang="it-IT" sz="900" b="1" i="1" dirty="0">
                <a:solidFill>
                  <a:schemeClr val="tx1"/>
                </a:solidFill>
              </a:rPr>
              <a:t>I.M. </a:t>
            </a:r>
            <a:r>
              <a:rPr lang="it-IT" sz="900" b="1" i="1" dirty="0" err="1">
                <a:solidFill>
                  <a:schemeClr val="tx1"/>
                </a:solidFill>
              </a:rPr>
              <a:t>Matozzo</a:t>
            </a:r>
            <a:endParaRPr lang="it-IT" sz="900" b="1" i="1" dirty="0">
              <a:solidFill>
                <a:schemeClr val="tx1"/>
              </a:solidFill>
            </a:endParaRPr>
          </a:p>
          <a:p>
            <a:r>
              <a:rPr lang="it-IT" sz="900" b="1" dirty="0">
                <a:solidFill>
                  <a:schemeClr val="tx1"/>
                </a:solidFill>
              </a:rPr>
              <a:t>III A: A.L. </a:t>
            </a:r>
            <a:r>
              <a:rPr lang="it-IT" sz="900" b="1" dirty="0" err="1">
                <a:solidFill>
                  <a:schemeClr val="tx1"/>
                </a:solidFill>
              </a:rPr>
              <a:t>Pisconeri</a:t>
            </a:r>
            <a:endParaRPr lang="it-IT" sz="900" b="1" i="1" dirty="0">
              <a:solidFill>
                <a:schemeClr val="tx1"/>
              </a:solidFill>
            </a:endParaRPr>
          </a:p>
          <a:p>
            <a:r>
              <a:rPr lang="it-IT" sz="900" b="1" dirty="0">
                <a:solidFill>
                  <a:schemeClr val="tx1"/>
                </a:solidFill>
              </a:rPr>
              <a:t>   I B: </a:t>
            </a:r>
            <a:r>
              <a:rPr lang="it-IT" sz="900" b="1" i="1" dirty="0">
                <a:solidFill>
                  <a:schemeClr val="tx1"/>
                </a:solidFill>
              </a:rPr>
              <a:t>L. Chiodi</a:t>
            </a:r>
          </a:p>
          <a:p>
            <a:r>
              <a:rPr lang="it-IT" sz="900" b="1" dirty="0">
                <a:solidFill>
                  <a:schemeClr val="tx1"/>
                </a:solidFill>
              </a:rPr>
              <a:t>  II B: </a:t>
            </a:r>
            <a:r>
              <a:rPr lang="it-IT" sz="900" b="1" i="1" dirty="0">
                <a:solidFill>
                  <a:schemeClr val="tx1"/>
                </a:solidFill>
              </a:rPr>
              <a:t>N.A. </a:t>
            </a:r>
            <a:r>
              <a:rPr lang="it-IT" sz="900" b="1" i="1" dirty="0" err="1">
                <a:solidFill>
                  <a:schemeClr val="tx1"/>
                </a:solidFill>
              </a:rPr>
              <a:t>Cilurzo</a:t>
            </a:r>
            <a:endParaRPr lang="it-IT" sz="900" b="1" i="1" dirty="0">
              <a:solidFill>
                <a:schemeClr val="tx1"/>
              </a:solidFill>
            </a:endParaRPr>
          </a:p>
          <a:p>
            <a:r>
              <a:rPr lang="it-IT" sz="900" b="1" dirty="0">
                <a:solidFill>
                  <a:schemeClr val="tx1"/>
                </a:solidFill>
              </a:rPr>
              <a:t>III B: F. </a:t>
            </a:r>
            <a:r>
              <a:rPr lang="it-IT" sz="900" b="1" dirty="0" err="1">
                <a:solidFill>
                  <a:schemeClr val="tx1"/>
                </a:solidFill>
              </a:rPr>
              <a:t>Ciccaglioni</a:t>
            </a:r>
            <a:endParaRPr lang="it-IT" sz="900" b="1" i="1" dirty="0">
              <a:solidFill>
                <a:schemeClr val="tx1"/>
              </a:solidFill>
            </a:endParaRPr>
          </a:p>
          <a:p>
            <a:r>
              <a:rPr lang="it-IT" sz="900" b="1" dirty="0">
                <a:solidFill>
                  <a:schemeClr val="tx1"/>
                </a:solidFill>
              </a:rPr>
              <a:t>   I E: </a:t>
            </a:r>
            <a:r>
              <a:rPr lang="it-IT" sz="900" b="1" i="1" dirty="0">
                <a:solidFill>
                  <a:schemeClr val="tx1"/>
                </a:solidFill>
              </a:rPr>
              <a:t>D. Vatrella</a:t>
            </a:r>
          </a:p>
          <a:p>
            <a:r>
              <a:rPr lang="it-IT" sz="900" b="1" dirty="0">
                <a:solidFill>
                  <a:schemeClr val="tx1"/>
                </a:solidFill>
              </a:rPr>
              <a:t> II E: </a:t>
            </a:r>
            <a:r>
              <a:rPr lang="it-IT" sz="900" b="1" i="1" dirty="0">
                <a:solidFill>
                  <a:schemeClr val="tx1"/>
                </a:solidFill>
              </a:rPr>
              <a:t>R. De Vito </a:t>
            </a:r>
          </a:p>
          <a:p>
            <a:r>
              <a:rPr lang="it-IT" sz="900" b="1" dirty="0">
                <a:solidFill>
                  <a:schemeClr val="tx1"/>
                </a:solidFill>
              </a:rPr>
              <a:t>III E: </a:t>
            </a:r>
            <a:r>
              <a:rPr lang="it-IT" sz="900" b="1" i="1" dirty="0">
                <a:solidFill>
                  <a:schemeClr val="tx1"/>
                </a:solidFill>
              </a:rPr>
              <a:t>C. Voci</a:t>
            </a:r>
          </a:p>
          <a:p>
            <a:endParaRPr lang="it-IT" sz="900" b="1" i="1" dirty="0">
              <a:solidFill>
                <a:schemeClr val="tx1"/>
              </a:solidFill>
            </a:endParaRPr>
          </a:p>
          <a:p>
            <a:pPr algn="ctr"/>
            <a:r>
              <a:rPr lang="it-IT" sz="900" b="1" dirty="0">
                <a:solidFill>
                  <a:schemeClr val="tx1"/>
                </a:solidFill>
              </a:rPr>
              <a:t>GASPERINA</a:t>
            </a:r>
          </a:p>
          <a:p>
            <a:r>
              <a:rPr lang="it-IT" sz="900" b="1" dirty="0">
                <a:solidFill>
                  <a:schemeClr val="tx1"/>
                </a:solidFill>
              </a:rPr>
              <a:t>I C: </a:t>
            </a:r>
            <a:r>
              <a:rPr lang="it-IT" sz="900" b="1" i="1" dirty="0">
                <a:solidFill>
                  <a:schemeClr val="tx1"/>
                </a:solidFill>
              </a:rPr>
              <a:t>G. Ferraro</a:t>
            </a:r>
          </a:p>
          <a:p>
            <a:r>
              <a:rPr lang="it-IT" sz="900" b="1" dirty="0">
                <a:solidFill>
                  <a:schemeClr val="tx1"/>
                </a:solidFill>
              </a:rPr>
              <a:t>II C: </a:t>
            </a:r>
            <a:r>
              <a:rPr lang="it-IT" sz="900" b="1" i="1" dirty="0">
                <a:solidFill>
                  <a:schemeClr val="tx1"/>
                </a:solidFill>
              </a:rPr>
              <a:t>C. Lombardo</a:t>
            </a:r>
          </a:p>
          <a:p>
            <a:r>
              <a:rPr lang="it-IT" sz="900" b="1" dirty="0">
                <a:solidFill>
                  <a:schemeClr val="tx1"/>
                </a:solidFill>
              </a:rPr>
              <a:t>III C: </a:t>
            </a:r>
            <a:r>
              <a:rPr lang="it-IT" sz="900" b="1" i="1" dirty="0">
                <a:solidFill>
                  <a:schemeClr val="tx1"/>
                </a:solidFill>
              </a:rPr>
              <a:t>N. Lombardo</a:t>
            </a:r>
          </a:p>
          <a:p>
            <a:pPr algn="r"/>
            <a:endParaRPr lang="it-IT" sz="900" b="1" dirty="0">
              <a:solidFill>
                <a:schemeClr val="tx1"/>
              </a:solidFill>
            </a:endParaRPr>
          </a:p>
        </p:txBody>
      </p:sp>
      <p:sp>
        <p:nvSpPr>
          <p:cNvPr id="170" name="CasellaDiTesto 169"/>
          <p:cNvSpPr txBox="1"/>
          <p:nvPr/>
        </p:nvSpPr>
        <p:spPr>
          <a:xfrm>
            <a:off x="9702459" y="9400136"/>
            <a:ext cx="2160000" cy="1332000"/>
          </a:xfrm>
          <a:prstGeom prst="rect">
            <a:avLst/>
          </a:prstGeom>
          <a:solidFill>
            <a:srgbClr val="FFFF66"/>
          </a:solidFill>
          <a:ln w="3810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900" b="1" dirty="0">
                <a:solidFill>
                  <a:schemeClr val="tx1"/>
                </a:solidFill>
              </a:rPr>
              <a:t>MONTEPAONE CENTRO</a:t>
            </a:r>
          </a:p>
          <a:p>
            <a:pPr algn="ctr"/>
            <a:r>
              <a:rPr lang="it-IT" sz="900" b="1" i="1" dirty="0">
                <a:solidFill>
                  <a:schemeClr val="tx1"/>
                </a:solidFill>
              </a:rPr>
              <a:t>PLURICLASSE : C. De Angelis</a:t>
            </a:r>
          </a:p>
          <a:p>
            <a:pPr algn="ctr"/>
            <a:endParaRPr lang="it-IT" sz="900" b="1" dirty="0">
              <a:solidFill>
                <a:schemeClr val="tx1"/>
              </a:solidFill>
            </a:endParaRPr>
          </a:p>
          <a:p>
            <a:pPr algn="ctr"/>
            <a:r>
              <a:rPr lang="it-IT" sz="900" b="1" dirty="0">
                <a:solidFill>
                  <a:schemeClr val="tx1"/>
                </a:solidFill>
              </a:rPr>
              <a:t>GASPERINA</a:t>
            </a:r>
          </a:p>
          <a:p>
            <a:r>
              <a:rPr lang="it-IT" sz="900" b="1" dirty="0">
                <a:solidFill>
                  <a:schemeClr val="tx1"/>
                </a:solidFill>
              </a:rPr>
              <a:t>I E: </a:t>
            </a:r>
            <a:r>
              <a:rPr lang="it-IT" sz="900" b="1" i="1" dirty="0">
                <a:solidFill>
                  <a:schemeClr val="tx1"/>
                </a:solidFill>
              </a:rPr>
              <a:t>P. Froio</a:t>
            </a:r>
          </a:p>
          <a:p>
            <a:r>
              <a:rPr lang="it-IT" sz="900" b="1" dirty="0">
                <a:solidFill>
                  <a:schemeClr val="tx1"/>
                </a:solidFill>
              </a:rPr>
              <a:t>II E: </a:t>
            </a:r>
            <a:r>
              <a:rPr lang="it-IT" sz="900" b="1" i="1" dirty="0">
                <a:solidFill>
                  <a:schemeClr val="tx1"/>
                </a:solidFill>
              </a:rPr>
              <a:t>A.M. Agresta</a:t>
            </a:r>
          </a:p>
          <a:p>
            <a:r>
              <a:rPr lang="it-IT" sz="900" b="1" dirty="0">
                <a:solidFill>
                  <a:schemeClr val="tx1"/>
                </a:solidFill>
              </a:rPr>
              <a:t>III E: L.R. Narda</a:t>
            </a:r>
            <a:endParaRPr lang="it-IT" sz="900" b="1" i="1" dirty="0">
              <a:solidFill>
                <a:schemeClr val="tx1"/>
              </a:solidFill>
            </a:endParaRPr>
          </a:p>
          <a:p>
            <a:r>
              <a:rPr lang="it-IT" sz="900" b="1" dirty="0">
                <a:solidFill>
                  <a:schemeClr val="tx1"/>
                </a:solidFill>
              </a:rPr>
              <a:t>IV E: </a:t>
            </a:r>
            <a:r>
              <a:rPr lang="it-IT" sz="900" b="1" i="1" dirty="0">
                <a:solidFill>
                  <a:schemeClr val="tx1"/>
                </a:solidFill>
              </a:rPr>
              <a:t>R. Fiorenza</a:t>
            </a:r>
          </a:p>
          <a:p>
            <a:r>
              <a:rPr lang="it-IT" sz="900" b="1" dirty="0">
                <a:solidFill>
                  <a:schemeClr val="tx1"/>
                </a:solidFill>
              </a:rPr>
              <a:t>V E: </a:t>
            </a:r>
            <a:r>
              <a:rPr lang="it-IT" sz="900" b="1" i="1" dirty="0">
                <a:solidFill>
                  <a:schemeClr val="tx1"/>
                </a:solidFill>
              </a:rPr>
              <a:t>S. Candelieri</a:t>
            </a:r>
          </a:p>
          <a:p>
            <a:pPr algn="ctr"/>
            <a:endParaRPr lang="it-IT" sz="900" b="1" dirty="0">
              <a:solidFill>
                <a:schemeClr val="tx1"/>
              </a:solidFill>
            </a:endParaRPr>
          </a:p>
          <a:p>
            <a:pPr algn="ctr"/>
            <a:endParaRPr lang="it-IT" sz="900" b="1" dirty="0">
              <a:solidFill>
                <a:schemeClr val="tx1"/>
              </a:solidFill>
            </a:endParaRPr>
          </a:p>
          <a:p>
            <a:pPr algn="r"/>
            <a:endParaRPr lang="it-IT" sz="900" b="1" dirty="0">
              <a:solidFill>
                <a:schemeClr val="tx1"/>
              </a:solidFill>
            </a:endParaRPr>
          </a:p>
        </p:txBody>
      </p:sp>
      <p:cxnSp>
        <p:nvCxnSpPr>
          <p:cNvPr id="86" name="Connettore 1 85"/>
          <p:cNvCxnSpPr/>
          <p:nvPr/>
        </p:nvCxnSpPr>
        <p:spPr>
          <a:xfrm>
            <a:off x="8292547" y="1056223"/>
            <a:ext cx="0" cy="756000"/>
          </a:xfrm>
          <a:prstGeom prst="line">
            <a:avLst/>
          </a:prstGeom>
          <a:ln w="38100">
            <a:solidFill>
              <a:srgbClr val="66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/>
          <p:nvPr/>
        </p:nvCxnSpPr>
        <p:spPr>
          <a:xfrm flipH="1" flipV="1">
            <a:off x="8292547" y="1818403"/>
            <a:ext cx="2884299" cy="8366"/>
          </a:xfrm>
          <a:prstGeom prst="line">
            <a:avLst/>
          </a:prstGeom>
          <a:ln w="38100">
            <a:solidFill>
              <a:srgbClr val="66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CasellaDiTesto 88"/>
          <p:cNvSpPr txBox="1"/>
          <p:nvPr/>
        </p:nvSpPr>
        <p:spPr>
          <a:xfrm>
            <a:off x="10964661" y="1664761"/>
            <a:ext cx="2340000" cy="252000"/>
          </a:xfrm>
          <a:prstGeom prst="rect">
            <a:avLst/>
          </a:prstGeom>
          <a:solidFill>
            <a:srgbClr val="66FFCC"/>
          </a:solidFill>
          <a:ln w="38100">
            <a:solidFill>
              <a:srgbClr val="65FFC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ysClr val="windowText" lastClr="000000"/>
                </a:solidFill>
              </a:rPr>
              <a:t>FUNZIONI STRUMENTALI</a:t>
            </a:r>
          </a:p>
        </p:txBody>
      </p:sp>
      <p:cxnSp>
        <p:nvCxnSpPr>
          <p:cNvPr id="103" name="Connettore 1 102"/>
          <p:cNvCxnSpPr/>
          <p:nvPr/>
        </p:nvCxnSpPr>
        <p:spPr>
          <a:xfrm>
            <a:off x="8037870" y="1002065"/>
            <a:ext cx="0" cy="14261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5572308" y="558824"/>
            <a:ext cx="2828042" cy="112056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DIRIGENTE SCOLASTICO</a:t>
            </a:r>
          </a:p>
          <a:p>
            <a:pPr algn="ctr"/>
            <a:r>
              <a:rPr lang="it-IT" sz="1600" b="1" i="1" dirty="0">
                <a:solidFill>
                  <a:schemeClr val="bg1"/>
                </a:solidFill>
              </a:rPr>
              <a:t>Prof.ssa Anna Alfeo  </a:t>
            </a:r>
          </a:p>
        </p:txBody>
      </p:sp>
      <p:cxnSp>
        <p:nvCxnSpPr>
          <p:cNvPr id="96" name="Connettore 1 95"/>
          <p:cNvCxnSpPr/>
          <p:nvPr/>
        </p:nvCxnSpPr>
        <p:spPr>
          <a:xfrm flipH="1" flipV="1">
            <a:off x="10920679" y="1995688"/>
            <a:ext cx="3384000" cy="0"/>
          </a:xfrm>
          <a:prstGeom prst="line">
            <a:avLst/>
          </a:prstGeom>
          <a:ln w="38100">
            <a:solidFill>
              <a:srgbClr val="66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CasellaDiTesto 96"/>
          <p:cNvSpPr txBox="1"/>
          <p:nvPr/>
        </p:nvSpPr>
        <p:spPr>
          <a:xfrm>
            <a:off x="9966583" y="2110485"/>
            <a:ext cx="1286518" cy="984885"/>
          </a:xfrm>
          <a:prstGeom prst="rect">
            <a:avLst/>
          </a:prstGeom>
          <a:solidFill>
            <a:srgbClr val="AFFFE4"/>
          </a:solidFill>
          <a:ln w="38100">
            <a:solidFill>
              <a:srgbClr val="66FF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chemeClr val="tx1"/>
                </a:solidFill>
              </a:rPr>
              <a:t>AREA 1</a:t>
            </a:r>
          </a:p>
          <a:p>
            <a:pPr algn="ctr"/>
            <a:r>
              <a:rPr lang="it-IT" sz="1000" b="1" i="1" dirty="0">
                <a:solidFill>
                  <a:schemeClr val="tx1"/>
                </a:solidFill>
              </a:rPr>
              <a:t>PTOF/PDM</a:t>
            </a:r>
          </a:p>
          <a:p>
            <a:pPr algn="ctr"/>
            <a:r>
              <a:rPr lang="it-IT" sz="1000" b="1" i="1" dirty="0">
                <a:solidFill>
                  <a:schemeClr val="tx1"/>
                </a:solidFill>
              </a:rPr>
              <a:t>AMPLIAMENTO –PROG. ESTERNI</a:t>
            </a:r>
          </a:p>
          <a:p>
            <a:pPr algn="ctr"/>
            <a:r>
              <a:rPr lang="it-IT" sz="900" b="1" i="1" dirty="0">
                <a:solidFill>
                  <a:schemeClr val="tx1"/>
                </a:solidFill>
              </a:rPr>
              <a:t>Prof.ssa </a:t>
            </a:r>
          </a:p>
          <a:p>
            <a:pPr algn="ctr"/>
            <a:r>
              <a:rPr lang="it-IT" sz="900" b="1" i="1" dirty="0">
                <a:solidFill>
                  <a:schemeClr val="tx1"/>
                </a:solidFill>
              </a:rPr>
              <a:t>Floriana </a:t>
            </a:r>
            <a:r>
              <a:rPr lang="it-IT" sz="900" b="1" i="1" dirty="0" err="1">
                <a:solidFill>
                  <a:schemeClr val="tx1"/>
                </a:solidFill>
              </a:rPr>
              <a:t>Ciccaglioni</a:t>
            </a:r>
            <a:r>
              <a:rPr lang="it-IT" sz="900" b="1" i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8" name="CasellaDiTesto 97"/>
          <p:cNvSpPr txBox="1"/>
          <p:nvPr/>
        </p:nvSpPr>
        <p:spPr>
          <a:xfrm>
            <a:off x="11342705" y="2102788"/>
            <a:ext cx="1158659" cy="938719"/>
          </a:xfrm>
          <a:prstGeom prst="rect">
            <a:avLst/>
          </a:prstGeom>
          <a:solidFill>
            <a:srgbClr val="AFFFE4"/>
          </a:solidFill>
          <a:ln w="38100">
            <a:solidFill>
              <a:srgbClr val="66FF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900" b="1" dirty="0">
                <a:solidFill>
                  <a:schemeClr val="tx1"/>
                </a:solidFill>
              </a:rPr>
              <a:t>AREA 2</a:t>
            </a:r>
          </a:p>
          <a:p>
            <a:pPr algn="ctr"/>
            <a:r>
              <a:rPr lang="it-IT" sz="900" b="1" i="1" dirty="0">
                <a:solidFill>
                  <a:schemeClr val="tx1"/>
                </a:solidFill>
              </a:rPr>
              <a:t>VALUTAZIONE E AUTOVALUTAZIONE D’ISTITUTO </a:t>
            </a:r>
          </a:p>
          <a:p>
            <a:pPr algn="ctr"/>
            <a:r>
              <a:rPr lang="it-IT" sz="950" b="1" i="1" dirty="0">
                <a:solidFill>
                  <a:schemeClr val="tx1"/>
                </a:solidFill>
              </a:rPr>
              <a:t>Prof.ssa</a:t>
            </a:r>
          </a:p>
          <a:p>
            <a:pPr algn="ctr"/>
            <a:r>
              <a:rPr lang="it-IT" sz="950" b="1" i="1" dirty="0">
                <a:solidFill>
                  <a:schemeClr val="tx1"/>
                </a:solidFill>
              </a:rPr>
              <a:t>Caterina Voci </a:t>
            </a:r>
          </a:p>
        </p:txBody>
      </p:sp>
      <p:sp>
        <p:nvSpPr>
          <p:cNvPr id="101" name="CasellaDiTesto 100"/>
          <p:cNvSpPr txBox="1"/>
          <p:nvPr/>
        </p:nvSpPr>
        <p:spPr>
          <a:xfrm>
            <a:off x="13758796" y="2109229"/>
            <a:ext cx="1260000" cy="800219"/>
          </a:xfrm>
          <a:prstGeom prst="rect">
            <a:avLst/>
          </a:prstGeom>
          <a:solidFill>
            <a:srgbClr val="AFFFE4"/>
          </a:solidFill>
          <a:ln w="38100">
            <a:solidFill>
              <a:srgbClr val="66FF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chemeClr val="tx1"/>
                </a:solidFill>
              </a:rPr>
              <a:t>AREA 4</a:t>
            </a:r>
          </a:p>
          <a:p>
            <a:pPr algn="ctr"/>
            <a:r>
              <a:rPr lang="it-IT" sz="900" b="1" i="1" dirty="0">
                <a:solidFill>
                  <a:schemeClr val="tx1"/>
                </a:solidFill>
              </a:rPr>
              <a:t>INCLUSIONE INTEGRAZIONE E DISAGIO GIOVANILE</a:t>
            </a:r>
          </a:p>
          <a:p>
            <a:pPr algn="ctr"/>
            <a:r>
              <a:rPr lang="it-IT" sz="900" b="1" i="1" dirty="0" err="1">
                <a:solidFill>
                  <a:schemeClr val="tx1"/>
                </a:solidFill>
              </a:rPr>
              <a:t>Ins</a:t>
            </a:r>
            <a:r>
              <a:rPr lang="it-IT" sz="900" b="1" i="1" dirty="0">
                <a:solidFill>
                  <a:schemeClr val="tx1"/>
                </a:solidFill>
              </a:rPr>
              <a:t>. Rosella </a:t>
            </a:r>
            <a:r>
              <a:rPr lang="it-IT" sz="900" b="1" i="1" dirty="0" err="1">
                <a:solidFill>
                  <a:schemeClr val="tx1"/>
                </a:solidFill>
              </a:rPr>
              <a:t>Fragomele</a:t>
            </a:r>
            <a:endParaRPr lang="it-IT" sz="900" b="1" i="1" dirty="0">
              <a:solidFill>
                <a:schemeClr val="tx1"/>
              </a:solidFill>
            </a:endParaRPr>
          </a:p>
        </p:txBody>
      </p:sp>
      <p:cxnSp>
        <p:nvCxnSpPr>
          <p:cNvPr id="105" name="Connettore 1 104"/>
          <p:cNvCxnSpPr/>
          <p:nvPr/>
        </p:nvCxnSpPr>
        <p:spPr>
          <a:xfrm flipH="1" flipV="1">
            <a:off x="8023227" y="2411761"/>
            <a:ext cx="187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1 105"/>
          <p:cNvCxnSpPr/>
          <p:nvPr/>
        </p:nvCxnSpPr>
        <p:spPr>
          <a:xfrm>
            <a:off x="9901694" y="2402047"/>
            <a:ext cx="5757" cy="24784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CasellaDiTesto 106"/>
          <p:cNvSpPr txBox="1"/>
          <p:nvPr/>
        </p:nvSpPr>
        <p:spPr>
          <a:xfrm>
            <a:off x="12579454" y="2108147"/>
            <a:ext cx="1080000" cy="923330"/>
          </a:xfrm>
          <a:prstGeom prst="rect">
            <a:avLst/>
          </a:prstGeom>
          <a:solidFill>
            <a:srgbClr val="AFFFE4"/>
          </a:solidFill>
          <a:ln w="38100">
            <a:solidFill>
              <a:srgbClr val="66FF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900" b="1" dirty="0">
                <a:solidFill>
                  <a:schemeClr val="tx1"/>
                </a:solidFill>
              </a:rPr>
              <a:t>AREA 3</a:t>
            </a:r>
          </a:p>
          <a:p>
            <a:pPr algn="ctr"/>
            <a:r>
              <a:rPr lang="it-IT" sz="900" b="1" i="1" dirty="0">
                <a:solidFill>
                  <a:schemeClr val="tx1"/>
                </a:solidFill>
              </a:rPr>
              <a:t>ORIENTAMENTO CONTINUITA’ E  INTERCULTURA</a:t>
            </a:r>
          </a:p>
          <a:p>
            <a:pPr algn="ctr"/>
            <a:r>
              <a:rPr lang="it-IT" sz="900" b="1" i="1" dirty="0">
                <a:solidFill>
                  <a:schemeClr val="tx1"/>
                </a:solidFill>
              </a:rPr>
              <a:t>Prof.ssa Francesca Procopio</a:t>
            </a:r>
          </a:p>
        </p:txBody>
      </p:sp>
      <p:sp>
        <p:nvSpPr>
          <p:cNvPr id="111" name="CasellaDiTesto 110"/>
          <p:cNvSpPr txBox="1"/>
          <p:nvPr/>
        </p:nvSpPr>
        <p:spPr>
          <a:xfrm>
            <a:off x="9875174" y="4674570"/>
            <a:ext cx="1252907" cy="523220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RESPONSABILI DI PLESSO</a:t>
            </a:r>
          </a:p>
        </p:txBody>
      </p:sp>
      <p:cxnSp>
        <p:nvCxnSpPr>
          <p:cNvPr id="112" name="Connettore 1 111"/>
          <p:cNvCxnSpPr/>
          <p:nvPr/>
        </p:nvCxnSpPr>
        <p:spPr>
          <a:xfrm>
            <a:off x="11286877" y="3925954"/>
            <a:ext cx="7762" cy="262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1 113"/>
          <p:cNvCxnSpPr/>
          <p:nvPr/>
        </p:nvCxnSpPr>
        <p:spPr>
          <a:xfrm flipH="1">
            <a:off x="11269623" y="3924493"/>
            <a:ext cx="61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1 124"/>
          <p:cNvCxnSpPr/>
          <p:nvPr/>
        </p:nvCxnSpPr>
        <p:spPr>
          <a:xfrm flipH="1">
            <a:off x="11274189" y="6545223"/>
            <a:ext cx="61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1 125"/>
          <p:cNvCxnSpPr/>
          <p:nvPr/>
        </p:nvCxnSpPr>
        <p:spPr>
          <a:xfrm flipH="1">
            <a:off x="11308538" y="5349649"/>
            <a:ext cx="61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CasellaDiTesto 126"/>
          <p:cNvSpPr txBox="1"/>
          <p:nvPr/>
        </p:nvSpPr>
        <p:spPr>
          <a:xfrm>
            <a:off x="11406679" y="3825304"/>
            <a:ext cx="1116000" cy="253916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50" b="1" dirty="0">
                <a:solidFill>
                  <a:schemeClr val="bg1"/>
                </a:solidFill>
              </a:rPr>
              <a:t>INFANZIA</a:t>
            </a:r>
            <a:endParaRPr lang="it-IT" sz="1050" b="1" i="1" dirty="0">
              <a:solidFill>
                <a:schemeClr val="bg1"/>
              </a:solidFill>
            </a:endParaRPr>
          </a:p>
        </p:txBody>
      </p:sp>
      <p:sp>
        <p:nvSpPr>
          <p:cNvPr id="128" name="CasellaDiTesto 127"/>
          <p:cNvSpPr txBox="1"/>
          <p:nvPr/>
        </p:nvSpPr>
        <p:spPr>
          <a:xfrm>
            <a:off x="11463454" y="5222691"/>
            <a:ext cx="1116000" cy="253916"/>
          </a:xfrm>
          <a:prstGeom prst="rect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5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PRIMARIA</a:t>
            </a:r>
            <a:endParaRPr lang="it-IT" sz="105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9" name="CasellaDiTesto 128"/>
          <p:cNvSpPr txBox="1"/>
          <p:nvPr/>
        </p:nvSpPr>
        <p:spPr>
          <a:xfrm>
            <a:off x="11511943" y="6452877"/>
            <a:ext cx="1116000" cy="253916"/>
          </a:xfrm>
          <a:prstGeom prst="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50" b="1" dirty="0">
                <a:solidFill>
                  <a:schemeClr val="bg1"/>
                </a:solidFill>
              </a:rPr>
              <a:t>SECONDARIA</a:t>
            </a:r>
            <a:endParaRPr lang="it-IT" sz="1050" b="1" i="1" dirty="0">
              <a:solidFill>
                <a:schemeClr val="bg1"/>
              </a:solidFill>
            </a:endParaRPr>
          </a:p>
        </p:txBody>
      </p:sp>
      <p:sp>
        <p:nvSpPr>
          <p:cNvPr id="130" name="CasellaDiTesto 129"/>
          <p:cNvSpPr txBox="1"/>
          <p:nvPr/>
        </p:nvSpPr>
        <p:spPr>
          <a:xfrm>
            <a:off x="12832206" y="3171180"/>
            <a:ext cx="1756978" cy="400110"/>
          </a:xfrm>
          <a:prstGeom prst="rect">
            <a:avLst/>
          </a:prstGeom>
          <a:solidFill>
            <a:srgbClr val="FF4343"/>
          </a:solidFill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chemeClr val="bg1"/>
                </a:solidFill>
              </a:rPr>
              <a:t>MONTEPAONE LIDO</a:t>
            </a:r>
          </a:p>
          <a:p>
            <a:pPr algn="ctr"/>
            <a:r>
              <a:rPr lang="it-IT" sz="1000" b="1" i="1" dirty="0">
                <a:solidFill>
                  <a:schemeClr val="bg1"/>
                </a:solidFill>
              </a:rPr>
              <a:t>Ins. Lancellotti Irene</a:t>
            </a:r>
          </a:p>
        </p:txBody>
      </p:sp>
      <p:sp>
        <p:nvSpPr>
          <p:cNvPr id="131" name="CasellaDiTesto 130"/>
          <p:cNvSpPr txBox="1"/>
          <p:nvPr/>
        </p:nvSpPr>
        <p:spPr>
          <a:xfrm>
            <a:off x="12832206" y="3646676"/>
            <a:ext cx="1756978" cy="400110"/>
          </a:xfrm>
          <a:prstGeom prst="rect">
            <a:avLst/>
          </a:prstGeom>
          <a:solidFill>
            <a:srgbClr val="FF4343"/>
          </a:solidFill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chemeClr val="bg1"/>
                </a:solidFill>
              </a:rPr>
              <a:t>PILINGA</a:t>
            </a:r>
          </a:p>
          <a:p>
            <a:pPr algn="ctr"/>
            <a:r>
              <a:rPr lang="it-IT" sz="1000" b="1" i="1" dirty="0">
                <a:solidFill>
                  <a:schemeClr val="bg1"/>
                </a:solidFill>
              </a:rPr>
              <a:t>Ins. Di </a:t>
            </a:r>
            <a:r>
              <a:rPr lang="it-IT" sz="1000" b="1" i="1" dirty="0" err="1">
                <a:solidFill>
                  <a:schemeClr val="bg1"/>
                </a:solidFill>
              </a:rPr>
              <a:t>Siervi</a:t>
            </a:r>
            <a:r>
              <a:rPr lang="it-IT" sz="1000" b="1" i="1" dirty="0">
                <a:solidFill>
                  <a:schemeClr val="bg1"/>
                </a:solidFill>
              </a:rPr>
              <a:t> Anna </a:t>
            </a:r>
          </a:p>
        </p:txBody>
      </p:sp>
      <p:sp>
        <p:nvSpPr>
          <p:cNvPr id="132" name="CasellaDiTesto 131"/>
          <p:cNvSpPr txBox="1"/>
          <p:nvPr/>
        </p:nvSpPr>
        <p:spPr>
          <a:xfrm>
            <a:off x="12834330" y="4130443"/>
            <a:ext cx="1756978" cy="400110"/>
          </a:xfrm>
          <a:prstGeom prst="rect">
            <a:avLst/>
          </a:prstGeom>
          <a:solidFill>
            <a:srgbClr val="FF4343"/>
          </a:solidFill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chemeClr val="bg1"/>
                </a:solidFill>
              </a:rPr>
              <a:t>GASPERINA</a:t>
            </a:r>
          </a:p>
          <a:p>
            <a:pPr algn="ctr"/>
            <a:r>
              <a:rPr lang="it-IT" sz="1000" b="1" i="1" dirty="0">
                <a:solidFill>
                  <a:schemeClr val="bg1"/>
                </a:solidFill>
              </a:rPr>
              <a:t>Ins. Fiorenza Rosalba</a:t>
            </a:r>
          </a:p>
        </p:txBody>
      </p:sp>
      <p:sp>
        <p:nvSpPr>
          <p:cNvPr id="141" name="CasellaDiTesto 140"/>
          <p:cNvSpPr txBox="1"/>
          <p:nvPr/>
        </p:nvSpPr>
        <p:spPr>
          <a:xfrm>
            <a:off x="12832798" y="4654624"/>
            <a:ext cx="1728000" cy="468000"/>
          </a:xfrm>
          <a:prstGeom prst="rect">
            <a:avLst/>
          </a:prstGeom>
          <a:solidFill>
            <a:srgbClr val="FFFF66"/>
          </a:solidFill>
          <a:ln w="28575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900" b="1" dirty="0">
                <a:solidFill>
                  <a:schemeClr val="tx1"/>
                </a:solidFill>
              </a:rPr>
              <a:t>MONTEPAONE LIDO</a:t>
            </a:r>
          </a:p>
          <a:p>
            <a:pPr algn="ctr"/>
            <a:r>
              <a:rPr lang="it-IT" sz="900" b="1" i="1" dirty="0">
                <a:solidFill>
                  <a:schemeClr val="tx1"/>
                </a:solidFill>
              </a:rPr>
              <a:t>Ins. Silvia Moraca </a:t>
            </a:r>
          </a:p>
          <a:p>
            <a:pPr algn="ctr"/>
            <a:r>
              <a:rPr lang="it-IT" sz="900" b="1" i="1" dirty="0">
                <a:solidFill>
                  <a:schemeClr val="tx1"/>
                </a:solidFill>
              </a:rPr>
              <a:t>Ins. Maria Durante</a:t>
            </a:r>
          </a:p>
        </p:txBody>
      </p:sp>
      <p:sp>
        <p:nvSpPr>
          <p:cNvPr id="143" name="CasellaDiTesto 142"/>
          <p:cNvSpPr txBox="1"/>
          <p:nvPr/>
        </p:nvSpPr>
        <p:spPr>
          <a:xfrm>
            <a:off x="12823751" y="5173878"/>
            <a:ext cx="1756978" cy="324000"/>
          </a:xfrm>
          <a:prstGeom prst="rect">
            <a:avLst/>
          </a:prstGeom>
          <a:solidFill>
            <a:srgbClr val="FFFF66"/>
          </a:solidFill>
          <a:ln w="28575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900" b="1" dirty="0">
                <a:solidFill>
                  <a:schemeClr val="tx1"/>
                </a:solidFill>
              </a:rPr>
              <a:t>MONTEPAONE CENTRO</a:t>
            </a:r>
          </a:p>
          <a:p>
            <a:pPr algn="ctr"/>
            <a:r>
              <a:rPr lang="it-IT" sz="900" b="1" i="1" dirty="0">
                <a:solidFill>
                  <a:schemeClr val="tx1"/>
                </a:solidFill>
              </a:rPr>
              <a:t>Ins. Chiara De Angelis </a:t>
            </a:r>
          </a:p>
        </p:txBody>
      </p:sp>
      <p:sp>
        <p:nvSpPr>
          <p:cNvPr id="144" name="CasellaDiTesto 143"/>
          <p:cNvSpPr txBox="1"/>
          <p:nvPr/>
        </p:nvSpPr>
        <p:spPr>
          <a:xfrm>
            <a:off x="12827357" y="5559022"/>
            <a:ext cx="1756978" cy="360000"/>
          </a:xfrm>
          <a:prstGeom prst="rect">
            <a:avLst/>
          </a:prstGeom>
          <a:solidFill>
            <a:srgbClr val="FFFF66"/>
          </a:solidFill>
          <a:ln w="28575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900" b="1" dirty="0">
                <a:solidFill>
                  <a:schemeClr val="tx1"/>
                </a:solidFill>
              </a:rPr>
              <a:t>GASPERINA</a:t>
            </a:r>
          </a:p>
          <a:p>
            <a:pPr algn="ctr"/>
            <a:r>
              <a:rPr lang="it-IT" sz="900" b="1" i="1" dirty="0">
                <a:solidFill>
                  <a:schemeClr val="tx1"/>
                </a:solidFill>
              </a:rPr>
              <a:t>Ins. Rosalba Fiorenza </a:t>
            </a:r>
          </a:p>
        </p:txBody>
      </p:sp>
      <p:cxnSp>
        <p:nvCxnSpPr>
          <p:cNvPr id="145" name="Connettore 1 144"/>
          <p:cNvCxnSpPr/>
          <p:nvPr/>
        </p:nvCxnSpPr>
        <p:spPr>
          <a:xfrm>
            <a:off x="10938029" y="1984727"/>
            <a:ext cx="0" cy="144000"/>
          </a:xfrm>
          <a:prstGeom prst="line">
            <a:avLst/>
          </a:prstGeom>
          <a:ln w="38100">
            <a:solidFill>
              <a:srgbClr val="66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CasellaDiTesto 151"/>
          <p:cNvSpPr txBox="1"/>
          <p:nvPr/>
        </p:nvSpPr>
        <p:spPr>
          <a:xfrm>
            <a:off x="12865697" y="6034145"/>
            <a:ext cx="1756978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chemeClr val="tx1"/>
                </a:solidFill>
              </a:rPr>
              <a:t>MONTEPAONE LIDO</a:t>
            </a:r>
          </a:p>
          <a:p>
            <a:pPr algn="ctr"/>
            <a:r>
              <a:rPr lang="it-IT" sz="1000" b="1" i="1" dirty="0">
                <a:solidFill>
                  <a:schemeClr val="tx1"/>
                </a:solidFill>
              </a:rPr>
              <a:t>Prof.ssa Anna Cupello </a:t>
            </a:r>
          </a:p>
        </p:txBody>
      </p:sp>
      <p:sp>
        <p:nvSpPr>
          <p:cNvPr id="153" name="CasellaDiTesto 152"/>
          <p:cNvSpPr txBox="1"/>
          <p:nvPr/>
        </p:nvSpPr>
        <p:spPr>
          <a:xfrm>
            <a:off x="12875024" y="6507175"/>
            <a:ext cx="1756978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chemeClr val="tx1"/>
                </a:solidFill>
              </a:rPr>
              <a:t>GASPERINA</a:t>
            </a:r>
          </a:p>
          <a:p>
            <a:pPr algn="ctr"/>
            <a:r>
              <a:rPr lang="it-IT" sz="1000" b="1" i="1" dirty="0">
                <a:solidFill>
                  <a:schemeClr val="tx1"/>
                </a:solidFill>
              </a:rPr>
              <a:t>Ins. Rosalba Fiorenza </a:t>
            </a:r>
          </a:p>
        </p:txBody>
      </p:sp>
      <p:cxnSp>
        <p:nvCxnSpPr>
          <p:cNvPr id="154" name="Connettore 1 153"/>
          <p:cNvCxnSpPr/>
          <p:nvPr/>
        </p:nvCxnSpPr>
        <p:spPr>
          <a:xfrm>
            <a:off x="12645467" y="3339656"/>
            <a:ext cx="7762" cy="100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1 158"/>
          <p:cNvCxnSpPr/>
          <p:nvPr/>
        </p:nvCxnSpPr>
        <p:spPr>
          <a:xfrm flipH="1">
            <a:off x="12333375" y="3924493"/>
            <a:ext cx="32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1 118">
            <a:extLst>
              <a:ext uri="{FF2B5EF4-FFF2-40B4-BE49-F238E27FC236}">
                <a16:creationId xmlns:a16="http://schemas.microsoft.com/office/drawing/2014/main" id="{2348DC1A-F311-311E-9A20-251404DAB040}"/>
              </a:ext>
            </a:extLst>
          </p:cNvPr>
          <p:cNvCxnSpPr/>
          <p:nvPr/>
        </p:nvCxnSpPr>
        <p:spPr>
          <a:xfrm flipH="1">
            <a:off x="7220514" y="4875552"/>
            <a:ext cx="684000" cy="0"/>
          </a:xfrm>
          <a:prstGeom prst="line">
            <a:avLst/>
          </a:prstGeom>
          <a:ln w="38100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2B6868F-DE1E-3A44-2BD8-8814428C06F3}"/>
              </a:ext>
            </a:extLst>
          </p:cNvPr>
          <p:cNvSpPr txBox="1"/>
          <p:nvPr/>
        </p:nvSpPr>
        <p:spPr>
          <a:xfrm>
            <a:off x="7604763" y="4670157"/>
            <a:ext cx="1756978" cy="415498"/>
          </a:xfrm>
          <a:prstGeom prst="rect">
            <a:avLst/>
          </a:prstGeom>
          <a:solidFill>
            <a:srgbClr val="66FF66"/>
          </a:solidFill>
          <a:ln w="28575">
            <a:solidFill>
              <a:srgbClr val="33CC3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50" b="1" i="1" dirty="0">
                <a:solidFill>
                  <a:schemeClr val="tx1"/>
                </a:solidFill>
              </a:rPr>
              <a:t>MEDICO COMPETENTE </a:t>
            </a:r>
          </a:p>
          <a:p>
            <a:pPr algn="ctr"/>
            <a:r>
              <a:rPr lang="it-IT" sz="1050" b="1" i="1" dirty="0">
                <a:solidFill>
                  <a:schemeClr val="tx1"/>
                </a:solidFill>
              </a:rPr>
              <a:t>Dott.ssa Passafari </a:t>
            </a:r>
          </a:p>
        </p:txBody>
      </p:sp>
    </p:spTree>
    <p:extLst>
      <p:ext uri="{BB962C8B-B14F-4D97-AF65-F5344CB8AC3E}">
        <p14:creationId xmlns:p14="http://schemas.microsoft.com/office/powerpoint/2010/main" val="2687274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675</TotalTime>
  <Words>644</Words>
  <Application>Microsoft Office PowerPoint</Application>
  <PresentationFormat>Personalizzato</PresentationFormat>
  <Paragraphs>153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IC MONTEPAONE</dc:creator>
  <cp:lastModifiedBy>Utente</cp:lastModifiedBy>
  <cp:revision>58</cp:revision>
  <cp:lastPrinted>2024-10-28T10:14:40Z</cp:lastPrinted>
  <dcterms:created xsi:type="dcterms:W3CDTF">2024-10-23T09:59:43Z</dcterms:created>
  <dcterms:modified xsi:type="dcterms:W3CDTF">2024-11-04T10:42:02Z</dcterms:modified>
</cp:coreProperties>
</file>